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5885"/>
  </p:normalViewPr>
  <p:slideViewPr>
    <p:cSldViewPr snapToGrid="0">
      <p:cViewPr varScale="1">
        <p:scale>
          <a:sx n="110" d="100"/>
          <a:sy n="110" d="100"/>
        </p:scale>
        <p:origin x="9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B459C-B68A-B872-0465-BD00A11C19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Calendar process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EAD497-F677-5234-3F97-339F40B5D7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CLPCCD AACC Presentation </a:t>
            </a:r>
          </a:p>
        </p:txBody>
      </p:sp>
    </p:spTree>
    <p:extLst>
      <p:ext uri="{BB962C8B-B14F-4D97-AF65-F5344CB8AC3E}">
        <p14:creationId xmlns:p14="http://schemas.microsoft.com/office/powerpoint/2010/main" val="205813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43B6E-9C2B-7C3C-4D8D-735FF85DD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contract says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884AD-7A3B-85D3-4E47-96F933C920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0047"/>
            <a:ext cx="10363826" cy="4797631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Calendars are developed 2 years in advance but can be developed 1 year in advance by mutual agreement (8B.1)</a:t>
            </a:r>
          </a:p>
          <a:p>
            <a:r>
              <a:rPr lang="en-US" dirty="0">
                <a:cs typeface="Times New Roman" panose="02020603050405020304" pitchFamily="18" charset="0"/>
              </a:rPr>
              <a:t>Must be 175 days of instruction (1C.4 and 8C.)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At least 1 convocation day and 1 college day</a:t>
            </a:r>
          </a:p>
          <a:p>
            <a:pPr lvl="2"/>
            <a:r>
              <a:rPr lang="en-US" dirty="0">
                <a:cs typeface="Times New Roman" panose="02020603050405020304" pitchFamily="18" charset="0"/>
              </a:rPr>
              <a:t>+ 6 additional flex days (8c.1) if necessary </a:t>
            </a:r>
          </a:p>
          <a:p>
            <a:pPr lvl="2"/>
            <a:r>
              <a:rPr lang="en-US" dirty="0">
                <a:cs typeface="Times New Roman" panose="02020603050405020304" pitchFamily="18" charset="0"/>
              </a:rPr>
              <a:t>Flex days are part of the 175-day academic calendar 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Shall include 12 holidays, 11 of which are state mandated (8e.1) 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Grades must be in no sooner than 72 hours after the end of final exams (8c.4)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Calendars must be agreed upon by October 1 (8B.) (but can be extended by mutual agreement)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9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ED7B6-C761-FD6D-0994-E65BBEF4F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typical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517A0-190B-8521-882A-F271A9B2288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Calendar Committee meets regarding different calendar options </a:t>
            </a:r>
          </a:p>
          <a:p>
            <a:pPr lvl="1"/>
            <a:r>
              <a:rPr lang="en-US" dirty="0"/>
              <a:t>Typically, 2-3 versions are presented to the district/calendar committee </a:t>
            </a:r>
          </a:p>
          <a:p>
            <a:pPr lvl="1"/>
            <a:r>
              <a:rPr lang="en-US" dirty="0"/>
              <a:t>Faculty, administration, and classified professionals weigh in </a:t>
            </a:r>
          </a:p>
          <a:p>
            <a:pPr lvl="1"/>
            <a:r>
              <a:rPr lang="en-US" dirty="0"/>
              <a:t>Typical process is to end fall before Christmas and start spring after Dr. Martin Luther King, Jr’s. birthday</a:t>
            </a:r>
          </a:p>
        </p:txBody>
      </p:sp>
    </p:spTree>
    <p:extLst>
      <p:ext uri="{BB962C8B-B14F-4D97-AF65-F5344CB8AC3E}">
        <p14:creationId xmlns:p14="http://schemas.microsoft.com/office/powerpoint/2010/main" val="65105030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18164</TotalTime>
  <Words>185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Tw Cen MT</vt:lpstr>
      <vt:lpstr>Droplet</vt:lpstr>
      <vt:lpstr>The Calendar process </vt:lpstr>
      <vt:lpstr>What the contract says</vt:lpstr>
      <vt:lpstr>The typical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Calendar process</dc:title>
  <dc:creator>Jason Ames</dc:creator>
  <cp:lastModifiedBy>Estella Sanchez</cp:lastModifiedBy>
  <cp:revision>4</cp:revision>
  <dcterms:created xsi:type="dcterms:W3CDTF">2022-12-01T17:04:39Z</dcterms:created>
  <dcterms:modified xsi:type="dcterms:W3CDTF">2022-12-15T23:28:11Z</dcterms:modified>
</cp:coreProperties>
</file>