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12/8/2022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mullen@clpccd.org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8825658" cy="267764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Alternative Academic Calendar Project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2214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1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Explore and evaluate potential plans for implementation of a compressed academic calendar.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This phase requires extensive analysis by all identified stakeholders of compressed calendar options and their prospective advantages and disadvantages.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237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1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This phase will conclude with a determination of whether to move forward toward the implementation of a compressed calendar with specified parameters.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If it is decided to move forward, the project will proceed with a second phase.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2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This phase will involve the preparation of an application to the State Chancell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or’s Office for approval to implement a specific alternative academic calendar at Chabot and Las Positas.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The requirements of the application are extensive and it takes substantial time for the Chancellor’s Office to evaluate and issue a decision.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STAKEHOLDERS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Who are the stakeholders?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Students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Faculty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Classified Staff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Administration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STATEWIDE CONTEXT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How many California Community Colleges will have a compressed academic calendar in 2023-24?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115 colleges in all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72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 colleges will have a 16-week compressed calendar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43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colleges will maintain a traditional academic calendar with two 17.5-week semesters</a:t>
            </a: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MAJOR FIRST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What are some important first steps in Phase 1?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Examine and discuss statewide history in CCC calendar deliberations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Study some possible compressed calendar examples for CLPCCD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Consider class scheduling pattern alternatives to minimize time conflicts</a:t>
            </a: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WORKING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Establishing effective working relationships among AACC members, co-chairs, and consultant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Important to have open, transparent, frank discussions throughout the project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 question or concern is unworthy of consideration and discussion.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Consultant is a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member of the team, not an external resource.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3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CONSULTANT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Feel free to contact me at any time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Send email with a copy to the co-chairs for their information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No problem with telephone calls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Contact information:</a:t>
            </a: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lvl="3"/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John Mullen</a:t>
            </a:r>
          </a:p>
          <a:p>
            <a:pPr lvl="3"/>
            <a:r>
              <a:rPr lang="en-US" sz="2000" dirty="0"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 jmullen@clpccd.org</a:t>
            </a:r>
            <a:endParaRPr lang="en-US" sz="2000" dirty="0">
              <a:ea typeface="Times New Roman" panose="02020603050405020304" pitchFamily="18" charset="0"/>
            </a:endParaRPr>
          </a:p>
          <a:p>
            <a:pPr lvl="3"/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Voice or Text:  650.533.6850</a:t>
            </a:r>
          </a:p>
        </p:txBody>
      </p:sp>
    </p:spTree>
    <p:extLst>
      <p:ext uri="{BB962C8B-B14F-4D97-AF65-F5344CB8AC3E}">
        <p14:creationId xmlns:p14="http://schemas.microsoft.com/office/powerpoint/2010/main" val="1914574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83CA34-C6E2-49BA-ACFF-78ADEC0C28FA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16c05727-aa75-4e4a-9b5f-8a80a1165891"/>
    <ds:schemaRef ds:uri="71af3243-3dd4-4a8d-8c0d-dd76da1f02a5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162</TotalTime>
  <Words>389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 Boardroom</vt:lpstr>
      <vt:lpstr>Alternative Academic Calendar Project </vt:lpstr>
      <vt:lpstr>Alternative Academic Calendar Project  PHASED OBJECTIVES </vt:lpstr>
      <vt:lpstr>Alternative Academic Calendar Project  PHASED OBJECTIVES </vt:lpstr>
      <vt:lpstr>Alternative Academic Calendar Project  PHASED OBJECTIVES </vt:lpstr>
      <vt:lpstr>Alternative Academic Calendar Project  STAKEHOLDERS </vt:lpstr>
      <vt:lpstr>Alternative Academic Calendar Project  STATEWIDE CONTEXT</vt:lpstr>
      <vt:lpstr>Alternative Academic Calendar Project  MAJOR FIRST STEPS</vt:lpstr>
      <vt:lpstr>Alternative Academic Calendar Project  WORKING TOGETHER</vt:lpstr>
      <vt:lpstr>Alternative Academic Calendar Project  CONSULTANT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Estella Sanchez</cp:lastModifiedBy>
  <cp:revision>5</cp:revision>
  <dcterms:created xsi:type="dcterms:W3CDTF">2022-12-08T02:24:54Z</dcterms:created>
  <dcterms:modified xsi:type="dcterms:W3CDTF">2022-12-08T20:10:45Z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