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40" r:id="rId4"/>
  </p:sldMasterIdLst>
  <p:notesMasterIdLst>
    <p:notesMasterId r:id="rId14"/>
  </p:notesMasterIdLst>
  <p:handoutMasterIdLst>
    <p:handoutMasterId r:id="rId15"/>
  </p:handoutMasterIdLst>
  <p:sldIdLst>
    <p:sldId id="256" r:id="rId5"/>
    <p:sldId id="274" r:id="rId6"/>
    <p:sldId id="276" r:id="rId7"/>
    <p:sldId id="277" r:id="rId8"/>
    <p:sldId id="278" r:id="rId9"/>
    <p:sldId id="279" r:id="rId10"/>
    <p:sldId id="283" r:id="rId11"/>
    <p:sldId id="284" r:id="rId12"/>
    <p:sldId id="280" r:id="rId13"/>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2" d="100"/>
          <a:sy n="92" d="100"/>
        </p:scale>
        <p:origin x="84" y="702"/>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A259BEA-82BC-4476-91F2-380E77DBADB6}"/>
              </a:ext>
            </a:extLst>
          </p:cNvPr>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a:extLst>
              <a:ext uri="{FF2B5EF4-FFF2-40B4-BE49-F238E27FC236}">
                <a16:creationId xmlns:a16="http://schemas.microsoft.com/office/drawing/2014/main" id="{729DE9C3-2AB8-44E5-BCFE-5DD42DFC5640}"/>
              </a:ext>
            </a:extLst>
          </p:cNvPr>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A6D7858F-6309-4F09-BEA0-6CBF97E55806}" type="datetimeFigureOut">
              <a:rPr lang="en-US" smtClean="0"/>
              <a:t>12/16/2022</a:t>
            </a:fld>
            <a:endParaRPr lang="en-US" dirty="0"/>
          </a:p>
        </p:txBody>
      </p:sp>
      <p:sp>
        <p:nvSpPr>
          <p:cNvPr id="4" name="Footer Placeholder 3">
            <a:extLst>
              <a:ext uri="{FF2B5EF4-FFF2-40B4-BE49-F238E27FC236}">
                <a16:creationId xmlns:a16="http://schemas.microsoft.com/office/drawing/2014/main" id="{5E1B971B-9BC3-41DB-91DC-F03F5C808D7A}"/>
              </a:ext>
            </a:extLst>
          </p:cNvPr>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4A0720E-F4E2-435B-A885-9194BA30267C}"/>
              </a:ext>
            </a:extLst>
          </p:cNvPr>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E2F8AE00-5498-4F06-8655-F21703489BCA}" type="slidenum">
              <a:rPr lang="en-US" smtClean="0"/>
              <a:t>‹#›</a:t>
            </a:fld>
            <a:endParaRPr lang="en-US" dirty="0"/>
          </a:p>
        </p:txBody>
      </p:sp>
    </p:spTree>
    <p:extLst>
      <p:ext uri="{BB962C8B-B14F-4D97-AF65-F5344CB8AC3E}">
        <p14:creationId xmlns:p14="http://schemas.microsoft.com/office/powerpoint/2010/main" val="3773420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F4F53C5D-CD12-6D4C-A980-0612968271E2}" type="datetimeFigureOut">
              <a:rPr lang="en-US" smtClean="0"/>
              <a:t>12/16/2022</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A3F167F0-0840-1348-BFE4-C6298BBC0698}" type="slidenum">
              <a:rPr lang="en-US" smtClean="0"/>
              <a:t>‹#›</a:t>
            </a:fld>
            <a:endParaRPr lang="en-US" dirty="0"/>
          </a:p>
        </p:txBody>
      </p:sp>
    </p:spTree>
    <p:extLst>
      <p:ext uri="{BB962C8B-B14F-4D97-AF65-F5344CB8AC3E}">
        <p14:creationId xmlns:p14="http://schemas.microsoft.com/office/powerpoint/2010/main" val="1489904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noProof="0" dirty="0"/>
          </a:p>
        </p:txBody>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p:cNvSpPr>
            <a:spLocks noGrp="1"/>
          </p:cNvSpPr>
          <p:nvPr userDrawn="1">
            <p:ph type="ctrTitle"/>
          </p:nvPr>
        </p:nvSpPr>
        <p:spPr>
          <a:xfrm>
            <a:off x="1154955" y="2099733"/>
            <a:ext cx="8825658" cy="2677648"/>
          </a:xfrm>
        </p:spPr>
        <p:txBody>
          <a:bodyPr anchor="b"/>
          <a:lstStyle>
            <a:lvl1pPr>
              <a:defRPr sz="5400"/>
            </a:lvl1pPr>
          </a:lstStyle>
          <a:p>
            <a:r>
              <a:rPr lang="en-US" noProof="0"/>
              <a:t>Click to edit Master title style</a:t>
            </a:r>
          </a:p>
        </p:txBody>
      </p:sp>
      <p:sp>
        <p:nvSpPr>
          <p:cNvPr id="3" name="Subtitle 2"/>
          <p:cNvSpPr>
            <a:spLocks noGrp="1"/>
          </p:cNvSpPr>
          <p:nvPr userDrawn="1">
            <p:ph type="subTitle" idx="1"/>
          </p:nvPr>
        </p:nvSpPr>
        <p:spPr>
          <a:xfrm>
            <a:off x="1154955" y="4777380"/>
            <a:ext cx="8825658" cy="861420"/>
          </a:xfrm>
        </p:spPr>
        <p:txBody>
          <a:bodyPr anchor="t"/>
          <a:lstStyle>
            <a:lvl1pPr marL="0" indent="0" algn="l">
              <a:buNone/>
              <a:defRPr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4" name="Date Placeholder 3"/>
          <p:cNvSpPr>
            <a:spLocks noGrp="1"/>
          </p:cNvSpPr>
          <p:nvPr userDrawn="1">
            <p:ph type="dt" sz="half" idx="10"/>
          </p:nvPr>
        </p:nvSpPr>
        <p:spPr>
          <a:xfrm rot="5400000">
            <a:off x="10089390" y="1792223"/>
            <a:ext cx="990599" cy="304799"/>
          </a:xfrm>
        </p:spPr>
        <p:txBody>
          <a:bodyPr anchor="t"/>
          <a:lstStyle>
            <a:lvl1pPr algn="l">
              <a:defRPr b="0" i="0">
                <a:solidFill>
                  <a:schemeClr val="bg1"/>
                </a:solidFill>
              </a:defRPr>
            </a:lvl1pPr>
          </a:lstStyle>
          <a:p>
            <a:fld id="{75D0B1B9-C7DF-F64A-B488-12B3D5090923}" type="datetime1">
              <a:rPr lang="en-US" noProof="0" smtClean="0"/>
              <a:t>12/16/2022</a:t>
            </a:fld>
            <a:endParaRPr lang="en-US" noProof="0" dirty="0"/>
          </a:p>
        </p:txBody>
      </p:sp>
      <p:sp>
        <p:nvSpPr>
          <p:cNvPr id="5" name="Footer Placeholder 4"/>
          <p:cNvSpPr>
            <a:spLocks noGrp="1"/>
          </p:cNvSpPr>
          <p:nvPr userDrawn="1">
            <p:ph type="ftr" sz="quarter" idx="11"/>
          </p:nvPr>
        </p:nvSpPr>
        <p:spPr>
          <a:xfrm rot="5400000">
            <a:off x="8959592" y="3226820"/>
            <a:ext cx="3859795" cy="304801"/>
          </a:xfrm>
        </p:spPr>
        <p:txBody>
          <a:bodyPr/>
          <a:lstStyle>
            <a:lvl1pPr>
              <a:defRPr b="0" i="0">
                <a:solidFill>
                  <a:schemeClr val="bg1"/>
                </a:solidFill>
              </a:defRPr>
            </a:lvl1pPr>
          </a:lstStyle>
          <a:p>
            <a:endParaRPr lang="en-US" noProof="0" dirty="0"/>
          </a:p>
        </p:txBody>
      </p:sp>
      <p:sp>
        <p:nvSpPr>
          <p:cNvPr id="10" name="Rectangle 9"/>
          <p:cNvSpPr/>
          <p:nvPr userDrawn="1"/>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userDrawn="1">
            <p:ph type="sldNum" sz="quarter" idx="12"/>
          </p:nvPr>
        </p:nvSpPr>
        <p:spPr>
          <a:xfrm>
            <a:off x="10351008" y="292608"/>
            <a:ext cx="838199" cy="767687"/>
          </a:xfrm>
        </p:spPr>
        <p:txBody>
          <a:bodyPr/>
          <a:lstStyle>
            <a:lvl1pPr>
              <a:defRPr sz="2800" b="0" i="0">
                <a:latin typeface="+mj-lt"/>
              </a:defRPr>
            </a:lvl1p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357273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2300" b="0"/>
            </a:lvl1pPr>
          </a:lstStyle>
          <a:p>
            <a:r>
              <a:rPr lang="en-US" noProof="0"/>
              <a:t>Click to edit Master title style</a:t>
            </a:r>
          </a:p>
        </p:txBody>
      </p:sp>
      <p:sp>
        <p:nvSpPr>
          <p:cNvPr id="22" name="Picture Placeholder 21">
            <a:extLst>
              <a:ext uri="{FF2B5EF4-FFF2-40B4-BE49-F238E27FC236}">
                <a16:creationId xmlns:a16="http://schemas.microsoft.com/office/drawing/2014/main" id="{215A5A73-8E13-4E38-8362-0A09BA944115}"/>
              </a:ext>
            </a:extLst>
          </p:cNvPr>
          <p:cNvSpPr>
            <a:spLocks noGrp="1"/>
          </p:cNvSpPr>
          <p:nvPr>
            <p:ph type="pic" idx="1"/>
          </p:nvPr>
        </p:nvSpPr>
        <p:spPr>
          <a:xfrm>
            <a:off x="6058861" y="478881"/>
            <a:ext cx="5582675" cy="5908526"/>
          </a:xfrm>
          <a:custGeom>
            <a:avLst/>
            <a:gdLst>
              <a:gd name="connsiteX0" fmla="*/ 10816 w 5582675"/>
              <a:gd name="connsiteY0" fmla="*/ 0 h 5908526"/>
              <a:gd name="connsiteX1" fmla="*/ 5582675 w 5582675"/>
              <a:gd name="connsiteY1" fmla="*/ 0 h 5908526"/>
              <a:gd name="connsiteX2" fmla="*/ 5582675 w 5582675"/>
              <a:gd name="connsiteY2" fmla="*/ 5908526 h 5908526"/>
              <a:gd name="connsiteX3" fmla="*/ 0 w 5582675"/>
              <a:gd name="connsiteY3" fmla="*/ 5908526 h 5908526"/>
              <a:gd name="connsiteX4" fmla="*/ 30693 w 5582675"/>
              <a:gd name="connsiteY4" fmla="*/ 5722836 h 5908526"/>
              <a:gd name="connsiteX5" fmla="*/ 223682 w 5582675"/>
              <a:gd name="connsiteY5" fmla="*/ 2921544 h 5908526"/>
              <a:gd name="connsiteX6" fmla="*/ 30693 w 5582675"/>
              <a:gd name="connsiteY6" fmla="*/ 120253 h 5908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82675" h="5908526">
                <a:moveTo>
                  <a:pt x="10816" y="0"/>
                </a:moveTo>
                <a:lnTo>
                  <a:pt x="5582675" y="0"/>
                </a:lnTo>
                <a:lnTo>
                  <a:pt x="5582675" y="5908526"/>
                </a:lnTo>
                <a:lnTo>
                  <a:pt x="0" y="5908526"/>
                </a:lnTo>
                <a:lnTo>
                  <a:pt x="30693" y="5722836"/>
                </a:lnTo>
                <a:cubicBezTo>
                  <a:pt x="153771" y="4890115"/>
                  <a:pt x="223682" y="3935837"/>
                  <a:pt x="223682" y="2921544"/>
                </a:cubicBezTo>
                <a:cubicBezTo>
                  <a:pt x="223682" y="1907252"/>
                  <a:pt x="153771" y="952973"/>
                  <a:pt x="30693" y="120253"/>
                </a:cubicBezTo>
                <a:close/>
              </a:path>
            </a:pathLst>
          </a:custGeom>
          <a:effectLst/>
        </p:spPr>
        <p:txBody>
          <a:bodyPr wrap="square" anchor="ctr">
            <a:no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a:t>Click icon to add picture</a:t>
            </a:r>
            <a:endParaRPr lang="en-US" noProof="0"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
        <p:nvSpPr>
          <p:cNvPr id="5" name="Date Placeholder 4"/>
          <p:cNvSpPr>
            <a:spLocks noGrp="1"/>
          </p:cNvSpPr>
          <p:nvPr>
            <p:ph type="dt" sz="half" idx="10"/>
          </p:nvPr>
        </p:nvSpPr>
        <p:spPr/>
        <p:txBody>
          <a:bodyPr/>
          <a:lstStyle/>
          <a:p>
            <a:fld id="{163A5200-74F0-9445-8847-A53AA9C11C7B}" type="datetime1">
              <a:rPr lang="en-US" noProof="0" smtClean="0"/>
              <a:t>12/16/2022</a:t>
            </a:fld>
            <a:endParaRPr lang="en-US" noProof="0" dirty="0"/>
          </a:p>
        </p:txBody>
      </p:sp>
      <p:sp>
        <p:nvSpPr>
          <p:cNvPr id="6" name="Footer Placeholder 5"/>
          <p:cNvSpPr>
            <a:spLocks noGrp="1"/>
          </p:cNvSpPr>
          <p:nvPr>
            <p:ph type="ftr" sz="quarter" idx="11"/>
          </p:nvPr>
        </p:nvSpPr>
        <p:spPr/>
        <p:txBody>
          <a:bodyPr/>
          <a:lstStyle/>
          <a:p>
            <a:endParaRPr lang="en-US" noProof="0"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4183431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Content Placeholder 10">
            <a:extLst>
              <a:ext uri="{FF2B5EF4-FFF2-40B4-BE49-F238E27FC236}">
                <a16:creationId xmlns:a16="http://schemas.microsoft.com/office/drawing/2014/main" id="{B50BDD93-02DA-4B21-9556-FA8B9894F903}"/>
              </a:ext>
            </a:extLst>
          </p:cNvPr>
          <p:cNvSpPr>
            <a:spLocks noGrp="1"/>
          </p:cNvSpPr>
          <p:nvPr>
            <p:ph sz="quarter" idx="13"/>
          </p:nvPr>
        </p:nvSpPr>
        <p:spPr>
          <a:xfrm>
            <a:off x="6058861" y="478880"/>
            <a:ext cx="5582675" cy="5900239"/>
          </a:xfrm>
          <a:custGeom>
            <a:avLst/>
            <a:gdLst>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0 w 5582675"/>
              <a:gd name="connsiteY4" fmla="*/ 0 h 5900239"/>
              <a:gd name="connsiteX0" fmla="*/ 3501 w 5586176"/>
              <a:gd name="connsiteY0" fmla="*/ 0 h 5900239"/>
              <a:gd name="connsiteX1" fmla="*/ 5586176 w 5586176"/>
              <a:gd name="connsiteY1" fmla="*/ 0 h 5900239"/>
              <a:gd name="connsiteX2" fmla="*/ 5586176 w 5586176"/>
              <a:gd name="connsiteY2" fmla="*/ 5900239 h 5900239"/>
              <a:gd name="connsiteX3" fmla="*/ 3501 w 5586176"/>
              <a:gd name="connsiteY3" fmla="*/ 5900239 h 5900239"/>
              <a:gd name="connsiteX4" fmla="*/ 0 w 5586176"/>
              <a:gd name="connsiteY4" fmla="*/ 3615600 h 5900239"/>
              <a:gd name="connsiteX5" fmla="*/ 3501 w 5586176"/>
              <a:gd name="connsiteY5"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0 w 5582675"/>
              <a:gd name="connsiteY5"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117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117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47299 w 5582675"/>
              <a:gd name="connsiteY5" fmla="*/ 24756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11739 w 5582675"/>
              <a:gd name="connsiteY4" fmla="*/ 5647600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52379 w 5582675"/>
              <a:gd name="connsiteY4" fmla="*/ 5647600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82675" h="5900239">
                <a:moveTo>
                  <a:pt x="0" y="0"/>
                </a:moveTo>
                <a:lnTo>
                  <a:pt x="5582675" y="0"/>
                </a:lnTo>
                <a:lnTo>
                  <a:pt x="5582675" y="5900239"/>
                </a:lnTo>
                <a:lnTo>
                  <a:pt x="0" y="5900239"/>
                </a:lnTo>
                <a:cubicBezTo>
                  <a:pt x="14285" y="5817931"/>
                  <a:pt x="34284" y="5741338"/>
                  <a:pt x="42854" y="5653315"/>
                </a:cubicBezTo>
                <a:cubicBezTo>
                  <a:pt x="145724" y="4908883"/>
                  <a:pt x="181919" y="4332092"/>
                  <a:pt x="220019" y="3442880"/>
                </a:cubicBezTo>
                <a:cubicBezTo>
                  <a:pt x="221712" y="2333747"/>
                  <a:pt x="182766" y="1285573"/>
                  <a:pt x="47299" y="247560"/>
                </a:cubicBezTo>
                <a:lnTo>
                  <a:pt x="0" y="0"/>
                </a:lnTo>
                <a:close/>
              </a:path>
            </a:pathLst>
          </a:custGeo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 name="Title 1"/>
          <p:cNvSpPr>
            <a:spLocks noGrp="1"/>
          </p:cNvSpPr>
          <p:nvPr>
            <p:ph type="title"/>
          </p:nvPr>
        </p:nvSpPr>
        <p:spPr>
          <a:xfrm>
            <a:off x="1153907" y="1693332"/>
            <a:ext cx="3860260" cy="1735668"/>
          </a:xfrm>
        </p:spPr>
        <p:txBody>
          <a:bodyPr anchor="b">
            <a:normAutofit/>
          </a:bodyPr>
          <a:lstStyle>
            <a:lvl1pPr algn="l">
              <a:defRPr sz="2300" b="0"/>
            </a:lvl1pPr>
          </a:lstStyle>
          <a:p>
            <a:r>
              <a:rPr lang="en-US" noProof="0"/>
              <a:t>Click to edit Master title style</a:t>
            </a:r>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
        <p:nvSpPr>
          <p:cNvPr id="5" name="Date Placeholder 4"/>
          <p:cNvSpPr>
            <a:spLocks noGrp="1"/>
          </p:cNvSpPr>
          <p:nvPr>
            <p:ph type="dt" sz="half" idx="10"/>
          </p:nvPr>
        </p:nvSpPr>
        <p:spPr/>
        <p:txBody>
          <a:bodyPr/>
          <a:lstStyle/>
          <a:p>
            <a:fld id="{163A5200-74F0-9445-8847-A53AA9C11C7B}" type="datetime1">
              <a:rPr lang="en-US" noProof="0" smtClean="0"/>
              <a:t>12/16/2022</a:t>
            </a:fld>
            <a:endParaRPr lang="en-US" noProof="0" dirty="0"/>
          </a:p>
        </p:txBody>
      </p:sp>
      <p:sp>
        <p:nvSpPr>
          <p:cNvPr id="6" name="Footer Placeholder 5"/>
          <p:cNvSpPr>
            <a:spLocks noGrp="1"/>
          </p:cNvSpPr>
          <p:nvPr>
            <p:ph type="ftr" sz="quarter" idx="11"/>
          </p:nvPr>
        </p:nvSpPr>
        <p:spPr/>
        <p:txBody>
          <a:bodyPr/>
          <a:lstStyle/>
          <a:p>
            <a:endParaRPr lang="en-US" noProof="0"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3397730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21B17C1C-DA5E-F743-826B-CB70C940D4E6}" type="datetime1">
              <a:rPr lang="en-US" noProof="0" smtClean="0"/>
              <a:t>12/16/2022</a:t>
            </a:fld>
            <a:endParaRPr lang="en-US" noProof="0" dirty="0"/>
          </a:p>
        </p:txBody>
      </p:sp>
      <p:sp>
        <p:nvSpPr>
          <p:cNvPr id="6" name="Footer Placeholder 5"/>
          <p:cNvSpPr>
            <a:spLocks noGrp="1"/>
          </p:cNvSpPr>
          <p:nvPr>
            <p:ph type="ftr" sz="quarter" idx="11"/>
          </p:nvPr>
        </p:nvSpPr>
        <p:spPr/>
        <p:txBody>
          <a:bodyPr/>
          <a:lstStyle/>
          <a:p>
            <a:endParaRPr lang="en-US" noProof="0" dirty="0"/>
          </a:p>
        </p:txBody>
      </p:sp>
      <p:sp>
        <p:nvSpPr>
          <p:cNvPr id="7" name="Slide Number Placeholder 6"/>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47717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noProof="0"/>
              <a:t>Click to edit Master title style</a:t>
            </a:r>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E6F10E4C-E478-1D40-94DF-17D7429B053A}" type="datetime1">
              <a:rPr lang="en-US" noProof="0" smtClean="0"/>
              <a:t>12/16/2022</a:t>
            </a:fld>
            <a:endParaRPr lang="en-US" noProof="0" dirty="0"/>
          </a:p>
        </p:txBody>
      </p:sp>
      <p:sp>
        <p:nvSpPr>
          <p:cNvPr id="8" name="Footer Placeholder 7"/>
          <p:cNvSpPr>
            <a:spLocks noGrp="1"/>
          </p:cNvSpPr>
          <p:nvPr>
            <p:ph type="ftr" sz="quarter" idx="11"/>
          </p:nvPr>
        </p:nvSpPr>
        <p:spPr/>
        <p:txBody>
          <a:bodyPr/>
          <a:lstStyle/>
          <a:p>
            <a:endParaRPr lang="en-US" noProof="0" dirty="0"/>
          </a:p>
        </p:txBody>
      </p:sp>
      <p:sp>
        <p:nvSpPr>
          <p:cNvPr id="9" name="Slide Number Placeholder 8"/>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959933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AC1A9061-1D22-724D-9508-7BAEAF287353}" type="datetime1">
              <a:rPr lang="en-US" noProof="0" smtClean="0"/>
              <a:t>12/16/2022</a:t>
            </a:fld>
            <a:endParaRPr lang="en-US" noProof="0" dirty="0"/>
          </a:p>
        </p:txBody>
      </p:sp>
      <p:sp>
        <p:nvSpPr>
          <p:cNvPr id="4" name="Footer Placeholder 3"/>
          <p:cNvSpPr>
            <a:spLocks noGrp="1"/>
          </p:cNvSpPr>
          <p:nvPr>
            <p:ph type="ftr" sz="quarter" idx="11"/>
          </p:nvPr>
        </p:nvSpPr>
        <p:spPr/>
        <p:txBody>
          <a:bodyPr/>
          <a:lstStyle/>
          <a:p>
            <a:endParaRPr lang="en-US" noProof="0" dirty="0"/>
          </a:p>
        </p:txBody>
      </p:sp>
      <p:sp>
        <p:nvSpPr>
          <p:cNvPr id="5" name="Slide Number Placeholder 4"/>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2826480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AC1A9061-1D22-724D-9508-7BAEAF287353}" type="datetime1">
              <a:rPr lang="en-US" noProof="0" smtClean="0"/>
              <a:t>12/16/2022</a:t>
            </a:fld>
            <a:endParaRPr lang="en-US" noProof="0" dirty="0"/>
          </a:p>
        </p:txBody>
      </p:sp>
      <p:sp>
        <p:nvSpPr>
          <p:cNvPr id="4" name="Footer Placeholder 3"/>
          <p:cNvSpPr>
            <a:spLocks noGrp="1"/>
          </p:cNvSpPr>
          <p:nvPr>
            <p:ph type="ftr" sz="quarter" idx="11"/>
          </p:nvPr>
        </p:nvSpPr>
        <p:spPr/>
        <p:txBody>
          <a:bodyPr/>
          <a:lstStyle/>
          <a:p>
            <a:endParaRPr lang="en-US" noProof="0" dirty="0"/>
          </a:p>
        </p:txBody>
      </p:sp>
      <p:sp>
        <p:nvSpPr>
          <p:cNvPr id="5" name="Slide Number Placeholder 4"/>
          <p:cNvSpPr>
            <a:spLocks noGrp="1"/>
          </p:cNvSpPr>
          <p:nvPr>
            <p:ph type="sldNum" sz="quarter" idx="12"/>
          </p:nvPr>
        </p:nvSpPr>
        <p:spPr/>
        <p:txBody>
          <a:bodyPr/>
          <a:lstStyle/>
          <a:p>
            <a:fld id="{9FF96B15-8338-45D5-A943-561235072D66}" type="slidenum">
              <a:rPr lang="en-US" noProof="0" smtClean="0"/>
              <a:t>‹#›</a:t>
            </a:fld>
            <a:endParaRPr lang="en-US" noProof="0" dirty="0"/>
          </a:p>
        </p:txBody>
      </p:sp>
      <p:sp>
        <p:nvSpPr>
          <p:cNvPr id="7" name="Text Placeholder 6">
            <a:extLst>
              <a:ext uri="{FF2B5EF4-FFF2-40B4-BE49-F238E27FC236}">
                <a16:creationId xmlns:a16="http://schemas.microsoft.com/office/drawing/2014/main" id="{575C1B7F-CD73-441E-89FC-46AA9E8B519B}"/>
              </a:ext>
            </a:extLst>
          </p:cNvPr>
          <p:cNvSpPr>
            <a:spLocks noGrp="1"/>
          </p:cNvSpPr>
          <p:nvPr>
            <p:ph type="body" sz="quarter" idx="13"/>
          </p:nvPr>
        </p:nvSpPr>
        <p:spPr>
          <a:xfrm>
            <a:off x="1764150" y="2406650"/>
            <a:ext cx="8663700" cy="3477682"/>
          </a:xfrm>
        </p:spPr>
        <p:txBody>
          <a:bodyPr anchor="ctr">
            <a:normAutofit/>
          </a:bodyPr>
          <a:lstStyle>
            <a:lvl1pPr marL="0" indent="0" algn="ctr">
              <a:buNone/>
              <a:defRPr sz="6000"/>
            </a:lvl1pPr>
            <a:lvl2pPr marL="457200" indent="0">
              <a:buNone/>
              <a:defRPr/>
            </a:lvl2pPr>
          </a:lstStyle>
          <a:p>
            <a:pPr lvl="0"/>
            <a:r>
              <a:rPr lang="en-US" noProof="0"/>
              <a:t>Click to edit Master text styles</a:t>
            </a:r>
          </a:p>
        </p:txBody>
      </p:sp>
    </p:spTree>
    <p:extLst>
      <p:ext uri="{BB962C8B-B14F-4D97-AF65-F5344CB8AC3E}">
        <p14:creationId xmlns:p14="http://schemas.microsoft.com/office/powerpoint/2010/main" val="37529742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205E0F-8980-D24A-B2F9-0C7A13C6A6DE}" type="datetime1">
              <a:rPr lang="en-US" noProof="0" smtClean="0"/>
              <a:t>12/16/2022</a:t>
            </a:fld>
            <a:endParaRPr lang="en-US" noProof="0" dirty="0"/>
          </a:p>
        </p:txBody>
      </p:sp>
      <p:sp>
        <p:nvSpPr>
          <p:cNvPr id="3" name="Footer Placeholder 2"/>
          <p:cNvSpPr>
            <a:spLocks noGrp="1"/>
          </p:cNvSpPr>
          <p:nvPr>
            <p:ph type="ftr" sz="quarter" idx="11"/>
          </p:nvPr>
        </p:nvSpPr>
        <p:spPr/>
        <p:txBody>
          <a:bodyPr/>
          <a:lstStyle/>
          <a:p>
            <a:endParaRPr lang="en-US" noProof="0"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1719229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06D41EE2-1449-2741-9D08-61623EFC2A0E}" type="datetime1">
              <a:rPr lang="en-US" noProof="0" smtClean="0"/>
              <a:t>12/16/2022</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2373622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noProof="0"/>
              <a:t>Click to edit Master title style</a:t>
            </a:r>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p:txBody>
          <a:bodyPr/>
          <a:lstStyle/>
          <a:p>
            <a:fld id="{9DAF7560-49B8-714F-A7F1-D946D3E64C23}" type="datetime1">
              <a:rPr lang="en-US" noProof="0" smtClean="0"/>
              <a:t>12/16/2022</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2308194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Only - left">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noProof="0"/>
              <a:t>Click to edit Master title style</a:t>
            </a:r>
          </a:p>
        </p:txBody>
      </p:sp>
      <p:sp>
        <p:nvSpPr>
          <p:cNvPr id="4" name="Date Placeholder 3"/>
          <p:cNvSpPr>
            <a:spLocks noGrp="1"/>
          </p:cNvSpPr>
          <p:nvPr>
            <p:ph type="dt" sz="half" idx="10"/>
          </p:nvPr>
        </p:nvSpPr>
        <p:spPr/>
        <p:txBody>
          <a:bodyPr/>
          <a:lstStyle/>
          <a:p>
            <a:fld id="{7DD9237C-03C9-D843-906B-96D98C6B2D61}" type="datetime1">
              <a:rPr lang="en-US" noProof="0" smtClean="0"/>
              <a:t>12/16/2022</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2579578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Bullets as Icons 5X Vertical">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5B480622-FB8F-493B-9965-971B07D752E2}"/>
              </a:ext>
            </a:extLst>
          </p:cNvPr>
          <p:cNvSpPr>
            <a:spLocks noGrp="1"/>
          </p:cNvSpPr>
          <p:nvPr>
            <p:ph type="body" sz="quarter" idx="13" hasCustomPrompt="1"/>
          </p:nvPr>
        </p:nvSpPr>
        <p:spPr>
          <a:xfrm>
            <a:off x="6792913" y="1748812"/>
            <a:ext cx="3852000" cy="720000"/>
          </a:xfrm>
          <a:prstGeom prst="roundRect">
            <a:avLst/>
          </a:prstGeom>
          <a:solidFill>
            <a:schemeClr val="bg1">
              <a:lumMod val="95000"/>
            </a:schemeClr>
          </a:solidFill>
          <a:ln w="31750">
            <a:solidFill>
              <a:schemeClr val="accent1"/>
            </a:solidFill>
          </a:ln>
        </p:spPr>
        <p:txBody>
          <a:bodyPr anchor="ctr">
            <a:normAutofit/>
          </a:bodyPr>
          <a:lstStyle>
            <a:lvl1pPr marL="0" indent="0">
              <a:buNone/>
              <a:defRPr sz="2100">
                <a:solidFill>
                  <a:schemeClr val="tx1"/>
                </a:solidFill>
              </a:defRPr>
            </a:lvl1pPr>
          </a:lstStyle>
          <a:p>
            <a:pPr lvl="0"/>
            <a:r>
              <a:rPr lang="en-US" noProof="0"/>
              <a:t>Text Item</a:t>
            </a:r>
          </a:p>
        </p:txBody>
      </p:sp>
      <p:sp>
        <p:nvSpPr>
          <p:cNvPr id="16" name="Text Placeholder 9">
            <a:extLst>
              <a:ext uri="{FF2B5EF4-FFF2-40B4-BE49-F238E27FC236}">
                <a16:creationId xmlns:a16="http://schemas.microsoft.com/office/drawing/2014/main" id="{2C5BC223-8B87-4685-A901-71B07847E41C}"/>
              </a:ext>
            </a:extLst>
          </p:cNvPr>
          <p:cNvSpPr>
            <a:spLocks noGrp="1"/>
          </p:cNvSpPr>
          <p:nvPr>
            <p:ph type="body" sz="quarter" idx="14" hasCustomPrompt="1"/>
          </p:nvPr>
        </p:nvSpPr>
        <p:spPr>
          <a:xfrm>
            <a:off x="6792913" y="2561156"/>
            <a:ext cx="3852000" cy="720000"/>
          </a:xfrm>
          <a:prstGeom prst="roundRect">
            <a:avLst/>
          </a:prstGeom>
          <a:solidFill>
            <a:schemeClr val="bg1">
              <a:lumMod val="95000"/>
            </a:schemeClr>
          </a:solidFill>
          <a:ln w="31750">
            <a:solidFill>
              <a:schemeClr val="accent2"/>
            </a:solidFill>
          </a:ln>
        </p:spPr>
        <p:txBody>
          <a:bodyPr anchor="ctr">
            <a:normAutofit/>
          </a:bodyPr>
          <a:lstStyle>
            <a:lvl1pPr marL="0" indent="0">
              <a:buNone/>
              <a:defRPr sz="2100">
                <a:solidFill>
                  <a:schemeClr val="tx1"/>
                </a:solidFill>
              </a:defRPr>
            </a:lvl1pPr>
          </a:lstStyle>
          <a:p>
            <a:pPr lvl="0"/>
            <a:r>
              <a:rPr lang="en-US" noProof="0"/>
              <a:t>Text Item</a:t>
            </a:r>
          </a:p>
        </p:txBody>
      </p:sp>
      <p:sp>
        <p:nvSpPr>
          <p:cNvPr id="17" name="Text Placeholder 9">
            <a:extLst>
              <a:ext uri="{FF2B5EF4-FFF2-40B4-BE49-F238E27FC236}">
                <a16:creationId xmlns:a16="http://schemas.microsoft.com/office/drawing/2014/main" id="{1AE3DDF2-FC22-4381-9763-408FEF9648BD}"/>
              </a:ext>
            </a:extLst>
          </p:cNvPr>
          <p:cNvSpPr>
            <a:spLocks noGrp="1"/>
          </p:cNvSpPr>
          <p:nvPr>
            <p:ph type="body" sz="quarter" idx="15" hasCustomPrompt="1"/>
          </p:nvPr>
        </p:nvSpPr>
        <p:spPr>
          <a:xfrm>
            <a:off x="6792913" y="3373501"/>
            <a:ext cx="3852000" cy="720000"/>
          </a:xfrm>
          <a:prstGeom prst="roundRect">
            <a:avLst/>
          </a:prstGeom>
          <a:solidFill>
            <a:schemeClr val="bg1">
              <a:lumMod val="95000"/>
            </a:schemeClr>
          </a:solidFill>
          <a:ln w="31750">
            <a:solidFill>
              <a:schemeClr val="accent3"/>
            </a:solidFill>
          </a:ln>
        </p:spPr>
        <p:txBody>
          <a:bodyPr anchor="ctr">
            <a:normAutofit/>
          </a:bodyPr>
          <a:lstStyle>
            <a:lvl1pPr marL="0" indent="0">
              <a:buNone/>
              <a:defRPr sz="2100">
                <a:solidFill>
                  <a:schemeClr val="tx1"/>
                </a:solidFill>
              </a:defRPr>
            </a:lvl1pPr>
          </a:lstStyle>
          <a:p>
            <a:pPr lvl="0"/>
            <a:r>
              <a:rPr lang="en-US" noProof="0"/>
              <a:t>Text Item</a:t>
            </a:r>
          </a:p>
        </p:txBody>
      </p:sp>
      <p:sp>
        <p:nvSpPr>
          <p:cNvPr id="18" name="Text Placeholder 9">
            <a:extLst>
              <a:ext uri="{FF2B5EF4-FFF2-40B4-BE49-F238E27FC236}">
                <a16:creationId xmlns:a16="http://schemas.microsoft.com/office/drawing/2014/main" id="{6170A2BF-28BF-4B27-B92D-B1423601B767}"/>
              </a:ext>
            </a:extLst>
          </p:cNvPr>
          <p:cNvSpPr>
            <a:spLocks noGrp="1"/>
          </p:cNvSpPr>
          <p:nvPr>
            <p:ph type="body" sz="quarter" idx="16" hasCustomPrompt="1"/>
          </p:nvPr>
        </p:nvSpPr>
        <p:spPr>
          <a:xfrm>
            <a:off x="6792913" y="4185846"/>
            <a:ext cx="3852000" cy="720000"/>
          </a:xfrm>
          <a:prstGeom prst="roundRect">
            <a:avLst/>
          </a:prstGeom>
          <a:solidFill>
            <a:schemeClr val="bg1">
              <a:lumMod val="95000"/>
            </a:schemeClr>
          </a:solidFill>
          <a:ln w="31750">
            <a:solidFill>
              <a:schemeClr val="accent4"/>
            </a:solidFill>
          </a:ln>
        </p:spPr>
        <p:txBody>
          <a:bodyPr anchor="ctr">
            <a:normAutofit/>
          </a:bodyPr>
          <a:lstStyle>
            <a:lvl1pPr marL="0" indent="0">
              <a:buNone/>
              <a:defRPr sz="2100">
                <a:solidFill>
                  <a:schemeClr val="tx1"/>
                </a:solidFill>
              </a:defRPr>
            </a:lvl1pPr>
          </a:lstStyle>
          <a:p>
            <a:pPr lvl="0"/>
            <a:r>
              <a:rPr lang="en-US" noProof="0"/>
              <a:t>Text Item</a:t>
            </a:r>
          </a:p>
        </p:txBody>
      </p:sp>
      <p:sp>
        <p:nvSpPr>
          <p:cNvPr id="19" name="Text Placeholder 9">
            <a:extLst>
              <a:ext uri="{FF2B5EF4-FFF2-40B4-BE49-F238E27FC236}">
                <a16:creationId xmlns:a16="http://schemas.microsoft.com/office/drawing/2014/main" id="{2DB1D08C-9D26-4EC5-B935-D6A265A2A672}"/>
              </a:ext>
            </a:extLst>
          </p:cNvPr>
          <p:cNvSpPr>
            <a:spLocks noGrp="1"/>
          </p:cNvSpPr>
          <p:nvPr>
            <p:ph type="body" sz="quarter" idx="17" hasCustomPrompt="1"/>
          </p:nvPr>
        </p:nvSpPr>
        <p:spPr>
          <a:xfrm>
            <a:off x="6792913" y="4998190"/>
            <a:ext cx="3852000" cy="720000"/>
          </a:xfrm>
          <a:prstGeom prst="roundRect">
            <a:avLst/>
          </a:prstGeom>
          <a:solidFill>
            <a:schemeClr val="bg1">
              <a:lumMod val="95000"/>
            </a:schemeClr>
          </a:solidFill>
          <a:ln w="31750">
            <a:solidFill>
              <a:schemeClr val="accent6"/>
            </a:solidFill>
          </a:ln>
        </p:spPr>
        <p:txBody>
          <a:bodyPr anchor="ctr">
            <a:normAutofit/>
          </a:bodyPr>
          <a:lstStyle>
            <a:lvl1pPr marL="0" indent="0">
              <a:buNone/>
              <a:defRPr sz="2100">
                <a:solidFill>
                  <a:schemeClr val="tx1"/>
                </a:solidFill>
              </a:defRPr>
            </a:lvl1pPr>
          </a:lstStyle>
          <a:p>
            <a:pPr lvl="0"/>
            <a:r>
              <a:rPr lang="en-US" noProof="0"/>
              <a:t>Text Item</a:t>
            </a:r>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noProof="0"/>
              <a:t>Click to edit Master title style</a:t>
            </a:r>
          </a:p>
        </p:txBody>
      </p:sp>
      <p:sp>
        <p:nvSpPr>
          <p:cNvPr id="4" name="Date Placeholder 3"/>
          <p:cNvSpPr>
            <a:spLocks noGrp="1"/>
          </p:cNvSpPr>
          <p:nvPr>
            <p:ph type="dt" sz="half" idx="10"/>
          </p:nvPr>
        </p:nvSpPr>
        <p:spPr/>
        <p:txBody>
          <a:bodyPr/>
          <a:lstStyle/>
          <a:p>
            <a:fld id="{397BD2BD-1F35-9841-A6BF-76BE540EE01F}" type="datetime1">
              <a:rPr lang="en-US" noProof="0" smtClean="0"/>
              <a:t>12/16/2022</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
        <p:nvSpPr>
          <p:cNvPr id="14" name="Picture Placeholder 13">
            <a:extLst>
              <a:ext uri="{FF2B5EF4-FFF2-40B4-BE49-F238E27FC236}">
                <a16:creationId xmlns:a16="http://schemas.microsoft.com/office/drawing/2014/main" id="{9DDAF6ED-5E16-4D29-98B7-FB80DB3AAFEC}"/>
              </a:ext>
            </a:extLst>
          </p:cNvPr>
          <p:cNvSpPr>
            <a:spLocks noGrp="1"/>
          </p:cNvSpPr>
          <p:nvPr>
            <p:ph type="pic" sz="quarter" idx="18" hasCustomPrompt="1"/>
          </p:nvPr>
        </p:nvSpPr>
        <p:spPr>
          <a:xfrm>
            <a:off x="5870575" y="1840504"/>
            <a:ext cx="536616" cy="536616"/>
          </a:xfrm>
        </p:spPr>
        <p:txBody>
          <a:bodyPr lIns="0" tIns="0" rIns="0" bIns="0" anchor="ctr">
            <a:normAutofit/>
          </a:bodyPr>
          <a:lstStyle>
            <a:lvl1pPr marL="0" indent="0" algn="ctr">
              <a:buNone/>
              <a:defRPr sz="1100" i="1"/>
            </a:lvl1pPr>
          </a:lstStyle>
          <a:p>
            <a:r>
              <a:rPr lang="en-US" noProof="0" dirty="0"/>
              <a:t>Icon</a:t>
            </a:r>
          </a:p>
        </p:txBody>
      </p:sp>
      <p:sp>
        <p:nvSpPr>
          <p:cNvPr id="21" name="Picture Placeholder 13">
            <a:extLst>
              <a:ext uri="{FF2B5EF4-FFF2-40B4-BE49-F238E27FC236}">
                <a16:creationId xmlns:a16="http://schemas.microsoft.com/office/drawing/2014/main" id="{8C305CB7-F303-430E-951A-7FC6F97062AA}"/>
              </a:ext>
            </a:extLst>
          </p:cNvPr>
          <p:cNvSpPr>
            <a:spLocks noGrp="1"/>
          </p:cNvSpPr>
          <p:nvPr>
            <p:ph type="pic" sz="quarter" idx="19" hasCustomPrompt="1"/>
          </p:nvPr>
        </p:nvSpPr>
        <p:spPr>
          <a:xfrm>
            <a:off x="5870575" y="2652849"/>
            <a:ext cx="536616" cy="536616"/>
          </a:xfrm>
        </p:spPr>
        <p:txBody>
          <a:bodyPr lIns="0" tIns="0" rIns="0" bIns="0" anchor="ctr">
            <a:normAutofit/>
          </a:bodyPr>
          <a:lstStyle>
            <a:lvl1pPr marL="0" indent="0" algn="ctr">
              <a:buNone/>
              <a:defRPr sz="1100" i="1"/>
            </a:lvl1pPr>
          </a:lstStyle>
          <a:p>
            <a:r>
              <a:rPr lang="en-US" noProof="0" dirty="0"/>
              <a:t>Icon</a:t>
            </a:r>
          </a:p>
        </p:txBody>
      </p:sp>
      <p:sp>
        <p:nvSpPr>
          <p:cNvPr id="22" name="Picture Placeholder 13">
            <a:extLst>
              <a:ext uri="{FF2B5EF4-FFF2-40B4-BE49-F238E27FC236}">
                <a16:creationId xmlns:a16="http://schemas.microsoft.com/office/drawing/2014/main" id="{84D427E5-ED69-4A46-A9B7-F4DC4466F320}"/>
              </a:ext>
            </a:extLst>
          </p:cNvPr>
          <p:cNvSpPr>
            <a:spLocks noGrp="1"/>
          </p:cNvSpPr>
          <p:nvPr>
            <p:ph type="pic" sz="quarter" idx="20" hasCustomPrompt="1"/>
          </p:nvPr>
        </p:nvSpPr>
        <p:spPr>
          <a:xfrm>
            <a:off x="5870575" y="3465194"/>
            <a:ext cx="536616" cy="536616"/>
          </a:xfrm>
        </p:spPr>
        <p:txBody>
          <a:bodyPr lIns="0" tIns="0" rIns="0" bIns="0" anchor="ctr">
            <a:normAutofit/>
          </a:bodyPr>
          <a:lstStyle>
            <a:lvl1pPr marL="0" indent="0" algn="ctr">
              <a:buNone/>
              <a:defRPr sz="1100" i="1"/>
            </a:lvl1pPr>
          </a:lstStyle>
          <a:p>
            <a:r>
              <a:rPr lang="en-US" noProof="0" dirty="0"/>
              <a:t>Icon</a:t>
            </a:r>
          </a:p>
        </p:txBody>
      </p:sp>
      <p:sp>
        <p:nvSpPr>
          <p:cNvPr id="24" name="Picture Placeholder 13">
            <a:extLst>
              <a:ext uri="{FF2B5EF4-FFF2-40B4-BE49-F238E27FC236}">
                <a16:creationId xmlns:a16="http://schemas.microsoft.com/office/drawing/2014/main" id="{3DDA902F-61D6-4F1C-86C6-D1F5584AE8B3}"/>
              </a:ext>
            </a:extLst>
          </p:cNvPr>
          <p:cNvSpPr>
            <a:spLocks noGrp="1"/>
          </p:cNvSpPr>
          <p:nvPr>
            <p:ph type="pic" sz="quarter" idx="21" hasCustomPrompt="1"/>
          </p:nvPr>
        </p:nvSpPr>
        <p:spPr>
          <a:xfrm>
            <a:off x="5870575" y="4277539"/>
            <a:ext cx="536616" cy="536616"/>
          </a:xfrm>
        </p:spPr>
        <p:txBody>
          <a:bodyPr lIns="0" tIns="0" rIns="0" bIns="0" anchor="ctr">
            <a:normAutofit/>
          </a:bodyPr>
          <a:lstStyle>
            <a:lvl1pPr marL="0" indent="0" algn="ctr">
              <a:buNone/>
              <a:defRPr sz="1100" i="1"/>
            </a:lvl1pPr>
          </a:lstStyle>
          <a:p>
            <a:r>
              <a:rPr lang="en-US" noProof="0" dirty="0"/>
              <a:t>Icon</a:t>
            </a:r>
          </a:p>
        </p:txBody>
      </p:sp>
      <p:sp>
        <p:nvSpPr>
          <p:cNvPr id="26" name="Picture Placeholder 13">
            <a:extLst>
              <a:ext uri="{FF2B5EF4-FFF2-40B4-BE49-F238E27FC236}">
                <a16:creationId xmlns:a16="http://schemas.microsoft.com/office/drawing/2014/main" id="{D8B6871A-9C69-4437-A5AD-A0400BAF2C6D}"/>
              </a:ext>
            </a:extLst>
          </p:cNvPr>
          <p:cNvSpPr>
            <a:spLocks noGrp="1"/>
          </p:cNvSpPr>
          <p:nvPr>
            <p:ph type="pic" sz="quarter" idx="23" hasCustomPrompt="1"/>
          </p:nvPr>
        </p:nvSpPr>
        <p:spPr>
          <a:xfrm>
            <a:off x="5870575" y="5089882"/>
            <a:ext cx="536616" cy="536616"/>
          </a:xfrm>
        </p:spPr>
        <p:txBody>
          <a:bodyPr lIns="0" tIns="0" rIns="0" bIns="0" anchor="ctr">
            <a:normAutofit/>
          </a:bodyPr>
          <a:lstStyle>
            <a:lvl1pPr marL="0" indent="0" algn="ctr">
              <a:buNone/>
              <a:defRPr sz="1100" i="1"/>
            </a:lvl1pPr>
          </a:lstStyle>
          <a:p>
            <a:r>
              <a:rPr lang="en-US" noProof="0" dirty="0"/>
              <a:t>Icon</a:t>
            </a:r>
          </a:p>
        </p:txBody>
      </p:sp>
    </p:spTree>
    <p:extLst>
      <p:ext uri="{BB962C8B-B14F-4D97-AF65-F5344CB8AC3E}">
        <p14:creationId xmlns:p14="http://schemas.microsoft.com/office/powerpoint/2010/main" val="3296259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4 Icon Bullets Vertical Light">
    <p:spTree>
      <p:nvGrpSpPr>
        <p:cNvPr id="1" name=""/>
        <p:cNvGrpSpPr/>
        <p:nvPr/>
      </p:nvGrpSpPr>
      <p:grpSpPr>
        <a:xfrm>
          <a:off x="0" y="0"/>
          <a:ext cx="0" cy="0"/>
          <a:chOff x="0" y="0"/>
          <a:chExt cx="0" cy="0"/>
        </a:xfrm>
      </p:grpSpPr>
      <p:sp>
        <p:nvSpPr>
          <p:cNvPr id="31" name="Oval 30">
            <a:extLst>
              <a:ext uri="{FF2B5EF4-FFF2-40B4-BE49-F238E27FC236}">
                <a16:creationId xmlns:a16="http://schemas.microsoft.com/office/drawing/2014/main" id="{B8ACAEC3-8D8C-3848-8630-7A0DFF3F6116}"/>
              </a:ext>
            </a:extLst>
          </p:cNvPr>
          <p:cNvSpPr>
            <a:spLocks noChangeAspect="1"/>
          </p:cNvSpPr>
          <p:nvPr userDrawn="1"/>
        </p:nvSpPr>
        <p:spPr>
          <a:xfrm>
            <a:off x="8699143" y="3702940"/>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2" name="Picture Placeholder 9">
            <a:extLst>
              <a:ext uri="{FF2B5EF4-FFF2-40B4-BE49-F238E27FC236}">
                <a16:creationId xmlns:a16="http://schemas.microsoft.com/office/drawing/2014/main" id="{CC12BEA0-F502-0646-A370-7ECF194608D0}"/>
              </a:ext>
            </a:extLst>
          </p:cNvPr>
          <p:cNvSpPr>
            <a:spLocks noGrp="1"/>
          </p:cNvSpPr>
          <p:nvPr>
            <p:ph type="pic" sz="quarter" idx="24" hasCustomPrompt="1"/>
          </p:nvPr>
        </p:nvSpPr>
        <p:spPr>
          <a:xfrm>
            <a:off x="8865103" y="3869836"/>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9" name="Oval 28">
            <a:extLst>
              <a:ext uri="{FF2B5EF4-FFF2-40B4-BE49-F238E27FC236}">
                <a16:creationId xmlns:a16="http://schemas.microsoft.com/office/drawing/2014/main" id="{D58C6160-632A-B540-A7E5-81F40CEC1FE7}"/>
              </a:ext>
            </a:extLst>
          </p:cNvPr>
          <p:cNvSpPr>
            <a:spLocks noChangeAspect="1"/>
          </p:cNvSpPr>
          <p:nvPr userDrawn="1"/>
        </p:nvSpPr>
        <p:spPr>
          <a:xfrm>
            <a:off x="6287247" y="370677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0" name="Picture Placeholder 9">
            <a:extLst>
              <a:ext uri="{FF2B5EF4-FFF2-40B4-BE49-F238E27FC236}">
                <a16:creationId xmlns:a16="http://schemas.microsoft.com/office/drawing/2014/main" id="{EB2FEBB6-C1E0-0D47-8CCC-05EE2F756590}"/>
              </a:ext>
            </a:extLst>
          </p:cNvPr>
          <p:cNvSpPr>
            <a:spLocks noGrp="1"/>
          </p:cNvSpPr>
          <p:nvPr>
            <p:ph type="pic" sz="quarter" idx="23" hasCustomPrompt="1"/>
          </p:nvPr>
        </p:nvSpPr>
        <p:spPr>
          <a:xfrm>
            <a:off x="6452271" y="3873673"/>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2" name="Oval 21">
            <a:extLst>
              <a:ext uri="{FF2B5EF4-FFF2-40B4-BE49-F238E27FC236}">
                <a16:creationId xmlns:a16="http://schemas.microsoft.com/office/drawing/2014/main" id="{7215E544-9553-AC42-B5C3-F7AE9AD6D815}"/>
              </a:ext>
            </a:extLst>
          </p:cNvPr>
          <p:cNvSpPr>
            <a:spLocks noChangeAspect="1"/>
          </p:cNvSpPr>
          <p:nvPr userDrawn="1"/>
        </p:nvSpPr>
        <p:spPr>
          <a:xfrm>
            <a:off x="8699143" y="79931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Oval 2">
            <a:extLst>
              <a:ext uri="{FF2B5EF4-FFF2-40B4-BE49-F238E27FC236}">
                <a16:creationId xmlns:a16="http://schemas.microsoft.com/office/drawing/2014/main" id="{F76E934A-C634-DF4D-992A-6E01917693AD}"/>
              </a:ext>
            </a:extLst>
          </p:cNvPr>
          <p:cNvSpPr>
            <a:spLocks noChangeAspect="1"/>
          </p:cNvSpPr>
          <p:nvPr userDrawn="1"/>
        </p:nvSpPr>
        <p:spPr>
          <a:xfrm>
            <a:off x="6289119" y="79931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noProof="0"/>
              <a:t>Click to edit Master title style</a:t>
            </a:r>
          </a:p>
        </p:txBody>
      </p:sp>
      <p:sp>
        <p:nvSpPr>
          <p:cNvPr id="4" name="Date Placeholder 3"/>
          <p:cNvSpPr>
            <a:spLocks noGrp="1"/>
          </p:cNvSpPr>
          <p:nvPr>
            <p:ph type="dt" sz="half" idx="10"/>
          </p:nvPr>
        </p:nvSpPr>
        <p:spPr/>
        <p:txBody>
          <a:bodyPr/>
          <a:lstStyle/>
          <a:p>
            <a:fld id="{6E94F40A-5592-5744-BFD7-61B04D70BFE7}" type="datetime1">
              <a:rPr lang="en-US" noProof="0" smtClean="0"/>
              <a:t>12/16/2022</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
        <p:nvSpPr>
          <p:cNvPr id="14" name="Text Placeholder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5756275" y="2351088"/>
            <a:ext cx="2325688" cy="774700"/>
          </a:xfrm>
        </p:spPr>
        <p:txBody>
          <a:bodyPr>
            <a:normAutofit/>
          </a:bodyPr>
          <a:lstStyle>
            <a:lvl1pPr marL="0" indent="0" algn="ctr">
              <a:buNone/>
              <a:defRPr sz="1200"/>
            </a:lvl1pPr>
          </a:lstStyle>
          <a:p>
            <a:pPr lvl="0"/>
            <a:r>
              <a:rPr lang="en-US" noProof="0"/>
              <a:t>Edit bullet description</a:t>
            </a:r>
          </a:p>
        </p:txBody>
      </p:sp>
      <p:sp>
        <p:nvSpPr>
          <p:cNvPr id="18" name="Text Placeholder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8167235" y="2351088"/>
            <a:ext cx="2325688" cy="774700"/>
          </a:xfrm>
        </p:spPr>
        <p:txBody>
          <a:bodyPr>
            <a:normAutofit/>
          </a:bodyPr>
          <a:lstStyle>
            <a:lvl1pPr marL="0" indent="0" algn="ctr">
              <a:buNone/>
              <a:defRPr sz="1200"/>
            </a:lvl1pPr>
          </a:lstStyle>
          <a:p>
            <a:pPr lvl="0"/>
            <a:r>
              <a:rPr lang="en-US" noProof="0"/>
              <a:t>Edit bullet description</a:t>
            </a:r>
          </a:p>
        </p:txBody>
      </p:sp>
      <p:sp>
        <p:nvSpPr>
          <p:cNvPr id="26" name="Text Placeholder 13">
            <a:extLst>
              <a:ext uri="{FF2B5EF4-FFF2-40B4-BE49-F238E27FC236}">
                <a16:creationId xmlns:a16="http://schemas.microsoft.com/office/drawing/2014/main" id="{B493D355-B592-4395-8255-D1D4FB1CF1A6}"/>
              </a:ext>
            </a:extLst>
          </p:cNvPr>
          <p:cNvSpPr>
            <a:spLocks noGrp="1"/>
          </p:cNvSpPr>
          <p:nvPr>
            <p:ph type="body" sz="quarter" idx="18" hasCustomPrompt="1"/>
          </p:nvPr>
        </p:nvSpPr>
        <p:spPr>
          <a:xfrm>
            <a:off x="5756275" y="5258548"/>
            <a:ext cx="2325688" cy="774700"/>
          </a:xfrm>
        </p:spPr>
        <p:txBody>
          <a:bodyPr>
            <a:normAutofit/>
          </a:bodyPr>
          <a:lstStyle>
            <a:lvl1pPr marL="0" indent="0" algn="ctr">
              <a:buNone/>
              <a:defRPr sz="1200"/>
            </a:lvl1pPr>
          </a:lstStyle>
          <a:p>
            <a:pPr lvl="0"/>
            <a:r>
              <a:rPr lang="en-US" noProof="0"/>
              <a:t>Edit bullet description</a:t>
            </a:r>
          </a:p>
        </p:txBody>
      </p:sp>
      <p:sp>
        <p:nvSpPr>
          <p:cNvPr id="28" name="Text Placeholder 13">
            <a:extLst>
              <a:ext uri="{FF2B5EF4-FFF2-40B4-BE49-F238E27FC236}">
                <a16:creationId xmlns:a16="http://schemas.microsoft.com/office/drawing/2014/main" id="{D0A496BB-AA13-44AE-AFA6-30D4ED5099E9}"/>
              </a:ext>
            </a:extLst>
          </p:cNvPr>
          <p:cNvSpPr>
            <a:spLocks noGrp="1"/>
          </p:cNvSpPr>
          <p:nvPr>
            <p:ph type="body" sz="quarter" idx="20" hasCustomPrompt="1"/>
          </p:nvPr>
        </p:nvSpPr>
        <p:spPr>
          <a:xfrm>
            <a:off x="8167235" y="5258548"/>
            <a:ext cx="2325688" cy="774700"/>
          </a:xfrm>
        </p:spPr>
        <p:txBody>
          <a:bodyPr>
            <a:normAutofit/>
          </a:bodyPr>
          <a:lstStyle>
            <a:lvl1pPr marL="0" indent="0" algn="ctr">
              <a:buNone/>
              <a:defRPr sz="1200"/>
            </a:lvl1pPr>
          </a:lstStyle>
          <a:p>
            <a:pPr lvl="0"/>
            <a:r>
              <a:rPr lang="en-US" noProof="0"/>
              <a:t>Edit bullet description</a:t>
            </a:r>
          </a:p>
        </p:txBody>
      </p:sp>
      <p:sp>
        <p:nvSpPr>
          <p:cNvPr id="20" name="Picture Placeholder 9">
            <a:extLst>
              <a:ext uri="{FF2B5EF4-FFF2-40B4-BE49-F238E27FC236}">
                <a16:creationId xmlns:a16="http://schemas.microsoft.com/office/drawing/2014/main" id="{8E97E18E-0E31-B542-9578-D6E4DCD84680}"/>
              </a:ext>
            </a:extLst>
          </p:cNvPr>
          <p:cNvSpPr>
            <a:spLocks noGrp="1"/>
          </p:cNvSpPr>
          <p:nvPr>
            <p:ph type="pic" sz="quarter" idx="21" hasCustomPrompt="1"/>
          </p:nvPr>
        </p:nvSpPr>
        <p:spPr>
          <a:xfrm>
            <a:off x="6454143" y="966213"/>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4" name="Picture Placeholder 9">
            <a:extLst>
              <a:ext uri="{FF2B5EF4-FFF2-40B4-BE49-F238E27FC236}">
                <a16:creationId xmlns:a16="http://schemas.microsoft.com/office/drawing/2014/main" id="{7602DDF7-46BD-6045-BDB0-45F47B0B6A9C}"/>
              </a:ext>
            </a:extLst>
          </p:cNvPr>
          <p:cNvSpPr>
            <a:spLocks noGrp="1"/>
          </p:cNvSpPr>
          <p:nvPr>
            <p:ph type="pic" sz="quarter" idx="22" hasCustomPrompt="1"/>
          </p:nvPr>
        </p:nvSpPr>
        <p:spPr>
          <a:xfrm>
            <a:off x="8865103" y="965277"/>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Tree>
    <p:extLst>
      <p:ext uri="{BB962C8B-B14F-4D97-AF65-F5344CB8AC3E}">
        <p14:creationId xmlns:p14="http://schemas.microsoft.com/office/powerpoint/2010/main" val="1820464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4 Icon Bullets Vertical">
    <p:spTree>
      <p:nvGrpSpPr>
        <p:cNvPr id="1" name=""/>
        <p:cNvGrpSpPr/>
        <p:nvPr/>
      </p:nvGrpSpPr>
      <p:grpSpPr>
        <a:xfrm>
          <a:off x="0" y="0"/>
          <a:ext cx="0" cy="0"/>
          <a:chOff x="0" y="0"/>
          <a:chExt cx="0" cy="0"/>
        </a:xfrm>
      </p:grpSpPr>
      <p:sp>
        <p:nvSpPr>
          <p:cNvPr id="20" name="Oval 19">
            <a:extLst>
              <a:ext uri="{FF2B5EF4-FFF2-40B4-BE49-F238E27FC236}">
                <a16:creationId xmlns:a16="http://schemas.microsoft.com/office/drawing/2014/main" id="{86F73ED6-3B3B-5A45-912C-FCFD7D53593C}"/>
              </a:ext>
            </a:extLst>
          </p:cNvPr>
          <p:cNvSpPr>
            <a:spLocks noChangeAspect="1"/>
          </p:cNvSpPr>
          <p:nvPr userDrawn="1"/>
        </p:nvSpPr>
        <p:spPr>
          <a:xfrm>
            <a:off x="8699143" y="3702940"/>
            <a:ext cx="1261872" cy="126187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Picture Placeholder 9">
            <a:extLst>
              <a:ext uri="{FF2B5EF4-FFF2-40B4-BE49-F238E27FC236}">
                <a16:creationId xmlns:a16="http://schemas.microsoft.com/office/drawing/2014/main" id="{B5971407-B12A-EE45-895D-769807DFC767}"/>
              </a:ext>
            </a:extLst>
          </p:cNvPr>
          <p:cNvSpPr>
            <a:spLocks noGrp="1"/>
          </p:cNvSpPr>
          <p:nvPr>
            <p:ph type="pic" sz="quarter" idx="24" hasCustomPrompt="1"/>
          </p:nvPr>
        </p:nvSpPr>
        <p:spPr>
          <a:xfrm>
            <a:off x="8865103" y="3869836"/>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2" name="Oval 21">
            <a:extLst>
              <a:ext uri="{FF2B5EF4-FFF2-40B4-BE49-F238E27FC236}">
                <a16:creationId xmlns:a16="http://schemas.microsoft.com/office/drawing/2014/main" id="{36215321-76D7-AD41-B779-DE347C617DB3}"/>
              </a:ext>
            </a:extLst>
          </p:cNvPr>
          <p:cNvSpPr>
            <a:spLocks noChangeAspect="1"/>
          </p:cNvSpPr>
          <p:nvPr userDrawn="1"/>
        </p:nvSpPr>
        <p:spPr>
          <a:xfrm>
            <a:off x="6288183" y="3706777"/>
            <a:ext cx="1261872" cy="126187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4" name="Picture Placeholder 9">
            <a:extLst>
              <a:ext uri="{FF2B5EF4-FFF2-40B4-BE49-F238E27FC236}">
                <a16:creationId xmlns:a16="http://schemas.microsoft.com/office/drawing/2014/main" id="{E61684B2-1403-BD44-80B1-6A5C0D0A3C67}"/>
              </a:ext>
            </a:extLst>
          </p:cNvPr>
          <p:cNvSpPr>
            <a:spLocks noGrp="1"/>
          </p:cNvSpPr>
          <p:nvPr>
            <p:ph type="pic" sz="quarter" idx="23" hasCustomPrompt="1"/>
          </p:nvPr>
        </p:nvSpPr>
        <p:spPr>
          <a:xfrm>
            <a:off x="6454143" y="3873673"/>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9" name="Oval 28">
            <a:extLst>
              <a:ext uri="{FF2B5EF4-FFF2-40B4-BE49-F238E27FC236}">
                <a16:creationId xmlns:a16="http://schemas.microsoft.com/office/drawing/2014/main" id="{3B87B079-A5F0-D34B-90BD-17403B51EF47}"/>
              </a:ext>
            </a:extLst>
          </p:cNvPr>
          <p:cNvSpPr>
            <a:spLocks noChangeAspect="1"/>
          </p:cNvSpPr>
          <p:nvPr userDrawn="1"/>
        </p:nvSpPr>
        <p:spPr>
          <a:xfrm>
            <a:off x="8699143" y="799317"/>
            <a:ext cx="1261872" cy="1261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0" name="Oval 29">
            <a:extLst>
              <a:ext uri="{FF2B5EF4-FFF2-40B4-BE49-F238E27FC236}">
                <a16:creationId xmlns:a16="http://schemas.microsoft.com/office/drawing/2014/main" id="{67169BE7-153A-034D-B3C8-A226C22DE09C}"/>
              </a:ext>
            </a:extLst>
          </p:cNvPr>
          <p:cNvSpPr>
            <a:spLocks noChangeAspect="1"/>
          </p:cNvSpPr>
          <p:nvPr userDrawn="1"/>
        </p:nvSpPr>
        <p:spPr>
          <a:xfrm>
            <a:off x="6288183" y="799317"/>
            <a:ext cx="1261872" cy="12618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Picture Placeholder 9">
            <a:extLst>
              <a:ext uri="{FF2B5EF4-FFF2-40B4-BE49-F238E27FC236}">
                <a16:creationId xmlns:a16="http://schemas.microsoft.com/office/drawing/2014/main" id="{604C6493-8619-1749-A32C-8C1C4E875339}"/>
              </a:ext>
            </a:extLst>
          </p:cNvPr>
          <p:cNvSpPr>
            <a:spLocks noGrp="1"/>
          </p:cNvSpPr>
          <p:nvPr>
            <p:ph type="pic" sz="quarter" idx="21" hasCustomPrompt="1"/>
          </p:nvPr>
        </p:nvSpPr>
        <p:spPr>
          <a:xfrm>
            <a:off x="6454143" y="966213"/>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32" name="Picture Placeholder 9">
            <a:extLst>
              <a:ext uri="{FF2B5EF4-FFF2-40B4-BE49-F238E27FC236}">
                <a16:creationId xmlns:a16="http://schemas.microsoft.com/office/drawing/2014/main" id="{EE25A905-577F-154D-BA89-4F485EEBC4BD}"/>
              </a:ext>
            </a:extLst>
          </p:cNvPr>
          <p:cNvSpPr>
            <a:spLocks noGrp="1"/>
          </p:cNvSpPr>
          <p:nvPr>
            <p:ph type="pic" sz="quarter" idx="22" hasCustomPrompt="1"/>
          </p:nvPr>
        </p:nvSpPr>
        <p:spPr>
          <a:xfrm>
            <a:off x="8865103" y="965277"/>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noProof="0"/>
              <a:t>Click to edit Master title style</a:t>
            </a:r>
          </a:p>
        </p:txBody>
      </p:sp>
      <p:sp>
        <p:nvSpPr>
          <p:cNvPr id="4" name="Date Placeholder 3"/>
          <p:cNvSpPr>
            <a:spLocks noGrp="1"/>
          </p:cNvSpPr>
          <p:nvPr>
            <p:ph type="dt" sz="half" idx="10"/>
          </p:nvPr>
        </p:nvSpPr>
        <p:spPr/>
        <p:txBody>
          <a:bodyPr/>
          <a:lstStyle/>
          <a:p>
            <a:fld id="{A177F711-7020-994E-A797-D04033A0CF12}" type="datetime1">
              <a:rPr lang="en-US" noProof="0" smtClean="0"/>
              <a:t>12/16/2022</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
        <p:nvSpPr>
          <p:cNvPr id="14" name="Text Placeholder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5756275" y="2351088"/>
            <a:ext cx="2325688" cy="774700"/>
          </a:xfrm>
        </p:spPr>
        <p:txBody>
          <a:bodyPr>
            <a:normAutofit/>
          </a:bodyPr>
          <a:lstStyle>
            <a:lvl1pPr marL="0" indent="0" algn="ctr">
              <a:buNone/>
              <a:defRPr sz="1200"/>
            </a:lvl1pPr>
          </a:lstStyle>
          <a:p>
            <a:pPr lvl="0"/>
            <a:r>
              <a:rPr lang="en-US" noProof="0"/>
              <a:t>Edit bullet description</a:t>
            </a:r>
          </a:p>
        </p:txBody>
      </p:sp>
      <p:sp>
        <p:nvSpPr>
          <p:cNvPr id="18" name="Text Placeholder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8167235" y="2351088"/>
            <a:ext cx="2325688" cy="774700"/>
          </a:xfrm>
        </p:spPr>
        <p:txBody>
          <a:bodyPr>
            <a:normAutofit/>
          </a:bodyPr>
          <a:lstStyle>
            <a:lvl1pPr marL="0" indent="0" algn="ctr">
              <a:buNone/>
              <a:defRPr sz="1200"/>
            </a:lvl1pPr>
          </a:lstStyle>
          <a:p>
            <a:pPr lvl="0"/>
            <a:r>
              <a:rPr lang="en-US" noProof="0"/>
              <a:t>Edit bullet description</a:t>
            </a:r>
          </a:p>
        </p:txBody>
      </p:sp>
      <p:sp>
        <p:nvSpPr>
          <p:cNvPr id="26" name="Text Placeholder 13">
            <a:extLst>
              <a:ext uri="{FF2B5EF4-FFF2-40B4-BE49-F238E27FC236}">
                <a16:creationId xmlns:a16="http://schemas.microsoft.com/office/drawing/2014/main" id="{B493D355-B592-4395-8255-D1D4FB1CF1A6}"/>
              </a:ext>
            </a:extLst>
          </p:cNvPr>
          <p:cNvSpPr>
            <a:spLocks noGrp="1"/>
          </p:cNvSpPr>
          <p:nvPr>
            <p:ph type="body" sz="quarter" idx="18" hasCustomPrompt="1"/>
          </p:nvPr>
        </p:nvSpPr>
        <p:spPr>
          <a:xfrm>
            <a:off x="5756275" y="5258548"/>
            <a:ext cx="2325688" cy="774700"/>
          </a:xfrm>
        </p:spPr>
        <p:txBody>
          <a:bodyPr>
            <a:normAutofit/>
          </a:bodyPr>
          <a:lstStyle>
            <a:lvl1pPr marL="0" indent="0" algn="ctr">
              <a:buNone/>
              <a:defRPr sz="1200"/>
            </a:lvl1pPr>
          </a:lstStyle>
          <a:p>
            <a:pPr lvl="0"/>
            <a:r>
              <a:rPr lang="en-US" noProof="0"/>
              <a:t>Edit bullet description</a:t>
            </a:r>
          </a:p>
        </p:txBody>
      </p:sp>
      <p:sp>
        <p:nvSpPr>
          <p:cNvPr id="28" name="Text Placeholder 13">
            <a:extLst>
              <a:ext uri="{FF2B5EF4-FFF2-40B4-BE49-F238E27FC236}">
                <a16:creationId xmlns:a16="http://schemas.microsoft.com/office/drawing/2014/main" id="{D0A496BB-AA13-44AE-AFA6-30D4ED5099E9}"/>
              </a:ext>
            </a:extLst>
          </p:cNvPr>
          <p:cNvSpPr>
            <a:spLocks noGrp="1"/>
          </p:cNvSpPr>
          <p:nvPr>
            <p:ph type="body" sz="quarter" idx="20" hasCustomPrompt="1"/>
          </p:nvPr>
        </p:nvSpPr>
        <p:spPr>
          <a:xfrm>
            <a:off x="8167235" y="5258548"/>
            <a:ext cx="2325688" cy="774700"/>
          </a:xfrm>
        </p:spPr>
        <p:txBody>
          <a:bodyPr>
            <a:normAutofit/>
          </a:bodyPr>
          <a:lstStyle>
            <a:lvl1pPr marL="0" indent="0" algn="ctr">
              <a:buNone/>
              <a:defRPr sz="1200"/>
            </a:lvl1pPr>
          </a:lstStyle>
          <a:p>
            <a:pPr lvl="0"/>
            <a:r>
              <a:rPr lang="en-US" noProof="0"/>
              <a:t>Edit bullet description</a:t>
            </a:r>
          </a:p>
        </p:txBody>
      </p:sp>
    </p:spTree>
    <p:extLst>
      <p:ext uri="{BB962C8B-B14F-4D97-AF65-F5344CB8AC3E}">
        <p14:creationId xmlns:p14="http://schemas.microsoft.com/office/powerpoint/2010/main" val="3254131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2 Icon Bullets Vertical">
    <p:spTree>
      <p:nvGrpSpPr>
        <p:cNvPr id="1" name=""/>
        <p:cNvGrpSpPr/>
        <p:nvPr/>
      </p:nvGrpSpPr>
      <p:grpSpPr>
        <a:xfrm>
          <a:off x="0" y="0"/>
          <a:ext cx="0" cy="0"/>
          <a:chOff x="0" y="0"/>
          <a:chExt cx="0" cy="0"/>
        </a:xfrm>
      </p:grpSpPr>
      <p:sp>
        <p:nvSpPr>
          <p:cNvPr id="29" name="Oval 28">
            <a:extLst>
              <a:ext uri="{FF2B5EF4-FFF2-40B4-BE49-F238E27FC236}">
                <a16:creationId xmlns:a16="http://schemas.microsoft.com/office/drawing/2014/main" id="{3B87B079-A5F0-D34B-90BD-17403B51EF47}"/>
              </a:ext>
            </a:extLst>
          </p:cNvPr>
          <p:cNvSpPr>
            <a:spLocks noChangeAspect="1"/>
          </p:cNvSpPr>
          <p:nvPr userDrawn="1"/>
        </p:nvSpPr>
        <p:spPr>
          <a:xfrm>
            <a:off x="8699143" y="2234226"/>
            <a:ext cx="1261872" cy="1261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0" name="Oval 29">
            <a:extLst>
              <a:ext uri="{FF2B5EF4-FFF2-40B4-BE49-F238E27FC236}">
                <a16:creationId xmlns:a16="http://schemas.microsoft.com/office/drawing/2014/main" id="{67169BE7-153A-034D-B3C8-A226C22DE09C}"/>
              </a:ext>
            </a:extLst>
          </p:cNvPr>
          <p:cNvSpPr>
            <a:spLocks noChangeAspect="1"/>
          </p:cNvSpPr>
          <p:nvPr userDrawn="1"/>
        </p:nvSpPr>
        <p:spPr>
          <a:xfrm>
            <a:off x="6288183" y="2234226"/>
            <a:ext cx="1261872" cy="12618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Picture Placeholder 9">
            <a:extLst>
              <a:ext uri="{FF2B5EF4-FFF2-40B4-BE49-F238E27FC236}">
                <a16:creationId xmlns:a16="http://schemas.microsoft.com/office/drawing/2014/main" id="{604C6493-8619-1749-A32C-8C1C4E875339}"/>
              </a:ext>
            </a:extLst>
          </p:cNvPr>
          <p:cNvSpPr>
            <a:spLocks noGrp="1"/>
          </p:cNvSpPr>
          <p:nvPr>
            <p:ph type="pic" sz="quarter" idx="21" hasCustomPrompt="1"/>
          </p:nvPr>
        </p:nvSpPr>
        <p:spPr>
          <a:xfrm>
            <a:off x="6454143" y="2401122"/>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32" name="Picture Placeholder 9">
            <a:extLst>
              <a:ext uri="{FF2B5EF4-FFF2-40B4-BE49-F238E27FC236}">
                <a16:creationId xmlns:a16="http://schemas.microsoft.com/office/drawing/2014/main" id="{EE25A905-577F-154D-BA89-4F485EEBC4BD}"/>
              </a:ext>
            </a:extLst>
          </p:cNvPr>
          <p:cNvSpPr>
            <a:spLocks noGrp="1"/>
          </p:cNvSpPr>
          <p:nvPr>
            <p:ph type="pic" sz="quarter" idx="22" hasCustomPrompt="1"/>
          </p:nvPr>
        </p:nvSpPr>
        <p:spPr>
          <a:xfrm>
            <a:off x="8865103" y="2400186"/>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noProof="0"/>
              <a:t>Click to edit Master title style</a:t>
            </a:r>
          </a:p>
        </p:txBody>
      </p:sp>
      <p:sp>
        <p:nvSpPr>
          <p:cNvPr id="4" name="Date Placeholder 3"/>
          <p:cNvSpPr>
            <a:spLocks noGrp="1"/>
          </p:cNvSpPr>
          <p:nvPr>
            <p:ph type="dt" sz="half" idx="10"/>
          </p:nvPr>
        </p:nvSpPr>
        <p:spPr/>
        <p:txBody>
          <a:bodyPr/>
          <a:lstStyle/>
          <a:p>
            <a:fld id="{A177F711-7020-994E-A797-D04033A0CF12}" type="datetime1">
              <a:rPr lang="en-US" noProof="0" smtClean="0"/>
              <a:t>12/16/2022</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
        <p:nvSpPr>
          <p:cNvPr id="14" name="Text Placeholder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5756275" y="3785996"/>
            <a:ext cx="2325688" cy="1503455"/>
          </a:xfrm>
        </p:spPr>
        <p:txBody>
          <a:bodyPr>
            <a:noAutofit/>
          </a:bodyPr>
          <a:lstStyle>
            <a:lvl1pPr marL="0" indent="0" algn="ctr">
              <a:buNone/>
              <a:defRPr sz="1200"/>
            </a:lvl1pPr>
          </a:lstStyle>
          <a:p>
            <a:pPr lvl="0"/>
            <a:r>
              <a:rPr lang="en-US" noProof="0"/>
              <a:t>Edit bullet description</a:t>
            </a:r>
          </a:p>
        </p:txBody>
      </p:sp>
      <p:sp>
        <p:nvSpPr>
          <p:cNvPr id="18" name="Text Placeholder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8167235" y="3785996"/>
            <a:ext cx="2325688" cy="1503455"/>
          </a:xfrm>
        </p:spPr>
        <p:txBody>
          <a:bodyPr>
            <a:noAutofit/>
          </a:bodyPr>
          <a:lstStyle>
            <a:lvl1pPr marL="0" indent="0" algn="ctr">
              <a:buNone/>
              <a:defRPr sz="1200"/>
            </a:lvl1pPr>
          </a:lstStyle>
          <a:p>
            <a:pPr lvl="0"/>
            <a:r>
              <a:rPr lang="en-US" noProof="0"/>
              <a:t>Edit bullet description</a:t>
            </a:r>
          </a:p>
        </p:txBody>
      </p:sp>
    </p:spTree>
    <p:extLst>
      <p:ext uri="{BB962C8B-B14F-4D97-AF65-F5344CB8AC3E}">
        <p14:creationId xmlns:p14="http://schemas.microsoft.com/office/powerpoint/2010/main" val="2465061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4 Icon Bullets Horizontal">
    <p:spTree>
      <p:nvGrpSpPr>
        <p:cNvPr id="1" name=""/>
        <p:cNvGrpSpPr/>
        <p:nvPr/>
      </p:nvGrpSpPr>
      <p:grpSpPr>
        <a:xfrm>
          <a:off x="0" y="0"/>
          <a:ext cx="0" cy="0"/>
          <a:chOff x="0" y="0"/>
          <a:chExt cx="0" cy="0"/>
        </a:xfrm>
      </p:grpSpPr>
      <p:sp>
        <p:nvSpPr>
          <p:cNvPr id="32" name="Oval 31">
            <a:extLst>
              <a:ext uri="{FF2B5EF4-FFF2-40B4-BE49-F238E27FC236}">
                <a16:creationId xmlns:a16="http://schemas.microsoft.com/office/drawing/2014/main" id="{F625DE42-6A2A-D745-B1F8-2AF2793533BE}"/>
              </a:ext>
            </a:extLst>
          </p:cNvPr>
          <p:cNvSpPr>
            <a:spLocks noChangeAspect="1"/>
          </p:cNvSpPr>
          <p:nvPr userDrawn="1"/>
        </p:nvSpPr>
        <p:spPr>
          <a:xfrm>
            <a:off x="8404601" y="3981394"/>
            <a:ext cx="1042415" cy="104241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Picture Placeholder 9">
            <a:extLst>
              <a:ext uri="{FF2B5EF4-FFF2-40B4-BE49-F238E27FC236}">
                <a16:creationId xmlns:a16="http://schemas.microsoft.com/office/drawing/2014/main" id="{A87D37E3-62A9-1F44-8520-EBED16BF1C0F}"/>
              </a:ext>
            </a:extLst>
          </p:cNvPr>
          <p:cNvSpPr>
            <a:spLocks noGrp="1"/>
          </p:cNvSpPr>
          <p:nvPr>
            <p:ph type="pic" sz="quarter" idx="24" hasCustomPrompt="1"/>
          </p:nvPr>
        </p:nvSpPr>
        <p:spPr>
          <a:xfrm>
            <a:off x="8535100" y="4123125"/>
            <a:ext cx="781417" cy="758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9" name="Oval 28">
            <a:extLst>
              <a:ext uri="{FF2B5EF4-FFF2-40B4-BE49-F238E27FC236}">
                <a16:creationId xmlns:a16="http://schemas.microsoft.com/office/drawing/2014/main" id="{75F8797D-AFBD-534A-AC82-DE2B7BAECE83}"/>
              </a:ext>
            </a:extLst>
          </p:cNvPr>
          <p:cNvSpPr>
            <a:spLocks noChangeAspect="1"/>
          </p:cNvSpPr>
          <p:nvPr userDrawn="1"/>
        </p:nvSpPr>
        <p:spPr>
          <a:xfrm>
            <a:off x="8404601" y="1932281"/>
            <a:ext cx="1042415" cy="10424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0" name="Picture Placeholder 9">
            <a:extLst>
              <a:ext uri="{FF2B5EF4-FFF2-40B4-BE49-F238E27FC236}">
                <a16:creationId xmlns:a16="http://schemas.microsoft.com/office/drawing/2014/main" id="{EFE809D2-16A3-B143-BC10-FEC397E62C62}"/>
              </a:ext>
            </a:extLst>
          </p:cNvPr>
          <p:cNvSpPr>
            <a:spLocks noGrp="1"/>
          </p:cNvSpPr>
          <p:nvPr>
            <p:ph type="pic" sz="quarter" idx="23" hasCustomPrompt="1"/>
          </p:nvPr>
        </p:nvSpPr>
        <p:spPr>
          <a:xfrm>
            <a:off x="8535100" y="2074012"/>
            <a:ext cx="781417" cy="758952"/>
          </a:xfrm>
          <a:prstGeom prst="ellipse">
            <a:avLst/>
          </a:prstGeom>
          <a:noFill/>
          <a:effectLst/>
        </p:spPr>
        <p:txBody>
          <a:bodyPr anchor="ctr">
            <a:normAutofit/>
          </a:bodyPr>
          <a:lstStyle>
            <a:lvl1pPr marL="0" indent="0" algn="ctr">
              <a:buNone/>
              <a:defRPr sz="1200" i="1"/>
            </a:lvl1pPr>
          </a:lstStyle>
          <a:p>
            <a:r>
              <a:rPr lang="en-US" noProof="0" dirty="0"/>
              <a:t>Select Icon</a:t>
            </a:r>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noProof="0"/>
              <a:t>Click to edit Master title style</a:t>
            </a:r>
          </a:p>
        </p:txBody>
      </p:sp>
      <p:sp>
        <p:nvSpPr>
          <p:cNvPr id="4" name="Date Placeholder 3"/>
          <p:cNvSpPr>
            <a:spLocks noGrp="1"/>
          </p:cNvSpPr>
          <p:nvPr>
            <p:ph type="dt" sz="half" idx="10"/>
          </p:nvPr>
        </p:nvSpPr>
        <p:spPr/>
        <p:txBody>
          <a:bodyPr/>
          <a:lstStyle/>
          <a:p>
            <a:fld id="{8C369370-372E-0846-B090-5E6EF97A3B62}" type="datetime1">
              <a:rPr lang="en-US" noProof="0" smtClean="0"/>
              <a:t>12/16/2022</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
        <p:nvSpPr>
          <p:cNvPr id="14" name="Text Placeholder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6189670" y="1840992"/>
            <a:ext cx="2095046" cy="1225056"/>
          </a:xfrm>
        </p:spPr>
        <p:txBody>
          <a:bodyPr anchor="ctr">
            <a:noAutofit/>
          </a:bodyPr>
          <a:lstStyle>
            <a:lvl1pPr marL="0" indent="0" algn="l">
              <a:buNone/>
              <a:defRPr sz="1200"/>
            </a:lvl1pPr>
          </a:lstStyle>
          <a:p>
            <a:pPr lvl="0"/>
            <a:r>
              <a:rPr lang="en-US" noProof="0"/>
              <a:t>Edit bullet description</a:t>
            </a:r>
          </a:p>
        </p:txBody>
      </p:sp>
      <p:sp>
        <p:nvSpPr>
          <p:cNvPr id="18" name="Text Placeholder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9519533" y="1840992"/>
            <a:ext cx="2095046" cy="1225056"/>
          </a:xfrm>
        </p:spPr>
        <p:txBody>
          <a:bodyPr anchor="ctr">
            <a:noAutofit/>
          </a:bodyPr>
          <a:lstStyle>
            <a:lvl1pPr marL="0" indent="0" algn="l">
              <a:buNone/>
              <a:defRPr sz="1200"/>
            </a:lvl1pPr>
          </a:lstStyle>
          <a:p>
            <a:pPr lvl="0"/>
            <a:r>
              <a:rPr lang="en-US" noProof="0"/>
              <a:t>Edit bullet description</a:t>
            </a:r>
          </a:p>
        </p:txBody>
      </p:sp>
      <p:sp>
        <p:nvSpPr>
          <p:cNvPr id="26" name="Text Placeholder 13">
            <a:extLst>
              <a:ext uri="{FF2B5EF4-FFF2-40B4-BE49-F238E27FC236}">
                <a16:creationId xmlns:a16="http://schemas.microsoft.com/office/drawing/2014/main" id="{B493D355-B592-4395-8255-D1D4FB1CF1A6}"/>
              </a:ext>
            </a:extLst>
          </p:cNvPr>
          <p:cNvSpPr>
            <a:spLocks noGrp="1"/>
          </p:cNvSpPr>
          <p:nvPr>
            <p:ph type="body" sz="quarter" idx="18" hasCustomPrompt="1"/>
          </p:nvPr>
        </p:nvSpPr>
        <p:spPr>
          <a:xfrm>
            <a:off x="6189670" y="3891529"/>
            <a:ext cx="2095046" cy="1222144"/>
          </a:xfrm>
        </p:spPr>
        <p:txBody>
          <a:bodyPr anchor="ctr">
            <a:noAutofit/>
          </a:bodyPr>
          <a:lstStyle>
            <a:lvl1pPr marL="0" indent="0" algn="l">
              <a:buNone/>
              <a:defRPr sz="1200"/>
            </a:lvl1pPr>
          </a:lstStyle>
          <a:p>
            <a:pPr lvl="0"/>
            <a:r>
              <a:rPr lang="en-US" noProof="0"/>
              <a:t>Edit bullet description</a:t>
            </a:r>
          </a:p>
        </p:txBody>
      </p:sp>
      <p:sp>
        <p:nvSpPr>
          <p:cNvPr id="28" name="Text Placeholder 13">
            <a:extLst>
              <a:ext uri="{FF2B5EF4-FFF2-40B4-BE49-F238E27FC236}">
                <a16:creationId xmlns:a16="http://schemas.microsoft.com/office/drawing/2014/main" id="{D0A496BB-AA13-44AE-AFA6-30D4ED5099E9}"/>
              </a:ext>
            </a:extLst>
          </p:cNvPr>
          <p:cNvSpPr>
            <a:spLocks noGrp="1"/>
          </p:cNvSpPr>
          <p:nvPr>
            <p:ph type="body" sz="quarter" idx="20" hasCustomPrompt="1"/>
          </p:nvPr>
        </p:nvSpPr>
        <p:spPr>
          <a:xfrm>
            <a:off x="9519533" y="3891529"/>
            <a:ext cx="2095046" cy="1222144"/>
          </a:xfrm>
        </p:spPr>
        <p:txBody>
          <a:bodyPr anchor="ctr">
            <a:noAutofit/>
          </a:bodyPr>
          <a:lstStyle>
            <a:lvl1pPr marL="0" indent="0" algn="l">
              <a:buNone/>
              <a:defRPr sz="1200"/>
            </a:lvl1pPr>
          </a:lstStyle>
          <a:p>
            <a:pPr lvl="0"/>
            <a:r>
              <a:rPr lang="en-US" noProof="0"/>
              <a:t>Edit bullet description</a:t>
            </a:r>
          </a:p>
        </p:txBody>
      </p:sp>
      <p:sp>
        <p:nvSpPr>
          <p:cNvPr id="20" name="Oval 19">
            <a:extLst>
              <a:ext uri="{FF2B5EF4-FFF2-40B4-BE49-F238E27FC236}">
                <a16:creationId xmlns:a16="http://schemas.microsoft.com/office/drawing/2014/main" id="{73963115-25B3-494B-9A13-AC92EFE94C09}"/>
              </a:ext>
            </a:extLst>
          </p:cNvPr>
          <p:cNvSpPr>
            <a:spLocks noChangeAspect="1"/>
          </p:cNvSpPr>
          <p:nvPr userDrawn="1"/>
        </p:nvSpPr>
        <p:spPr>
          <a:xfrm>
            <a:off x="5070995" y="1932281"/>
            <a:ext cx="1042415" cy="104241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Picture Placeholder 9">
            <a:extLst>
              <a:ext uri="{FF2B5EF4-FFF2-40B4-BE49-F238E27FC236}">
                <a16:creationId xmlns:a16="http://schemas.microsoft.com/office/drawing/2014/main" id="{3C759269-D6E6-2B41-8BEE-8B5AFB809B6A}"/>
              </a:ext>
            </a:extLst>
          </p:cNvPr>
          <p:cNvSpPr>
            <a:spLocks noGrp="1"/>
          </p:cNvSpPr>
          <p:nvPr>
            <p:ph type="pic" sz="quarter" idx="21" hasCustomPrompt="1"/>
          </p:nvPr>
        </p:nvSpPr>
        <p:spPr>
          <a:xfrm>
            <a:off x="5201494" y="2074012"/>
            <a:ext cx="781417" cy="758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2" name="Oval 21">
            <a:extLst>
              <a:ext uri="{FF2B5EF4-FFF2-40B4-BE49-F238E27FC236}">
                <a16:creationId xmlns:a16="http://schemas.microsoft.com/office/drawing/2014/main" id="{43E569D5-DC38-7C46-95CD-ACFBFBF591A2}"/>
              </a:ext>
            </a:extLst>
          </p:cNvPr>
          <p:cNvSpPr>
            <a:spLocks noChangeAspect="1"/>
          </p:cNvSpPr>
          <p:nvPr userDrawn="1"/>
        </p:nvSpPr>
        <p:spPr>
          <a:xfrm>
            <a:off x="5070995" y="3981394"/>
            <a:ext cx="1042415" cy="104241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4" name="Picture Placeholder 9">
            <a:extLst>
              <a:ext uri="{FF2B5EF4-FFF2-40B4-BE49-F238E27FC236}">
                <a16:creationId xmlns:a16="http://schemas.microsoft.com/office/drawing/2014/main" id="{E8396DFD-D667-2648-9BE4-6237690F7999}"/>
              </a:ext>
            </a:extLst>
          </p:cNvPr>
          <p:cNvSpPr>
            <a:spLocks noGrp="1"/>
          </p:cNvSpPr>
          <p:nvPr>
            <p:ph type="pic" sz="quarter" idx="22" hasCustomPrompt="1"/>
          </p:nvPr>
        </p:nvSpPr>
        <p:spPr>
          <a:xfrm>
            <a:off x="5201494" y="4123125"/>
            <a:ext cx="781417" cy="758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Tree>
    <p:extLst>
      <p:ext uri="{BB962C8B-B14F-4D97-AF65-F5344CB8AC3E}">
        <p14:creationId xmlns:p14="http://schemas.microsoft.com/office/powerpoint/2010/main" val="2929901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8">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noProof="0"/>
              <a:t>Click to edit Master title style</a:t>
            </a:r>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tx1">
                    <a:lumMod val="75000"/>
                    <a:lumOff val="25000"/>
                  </a:schemeClr>
                </a:solidFill>
              </a:defRPr>
            </a:lvl1pPr>
          </a:lstStyle>
          <a:p>
            <a:fld id="{36ACA6CA-E140-824D-8E8B-5CC5036BDBAE}" type="datetime1">
              <a:rPr lang="en-US" noProof="0" smtClean="0"/>
              <a:pPr/>
              <a:t>12/16/2022</a:t>
            </a:fld>
            <a:endParaRPr lang="en-US" noProof="0"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tx1">
                    <a:lumMod val="75000"/>
                    <a:lumOff val="25000"/>
                  </a:schemeClr>
                </a:solidFill>
                <a:latin typeface="+mn-lt"/>
              </a:defRPr>
            </a:lvl1pPr>
          </a:lstStyle>
          <a:p>
            <a:endParaRPr lang="en-US" noProof="0"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2063915332"/>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59" r:id="rId4"/>
    <p:sldLayoutId id="2147483860" r:id="rId5"/>
    <p:sldLayoutId id="2147483861" r:id="rId6"/>
    <p:sldLayoutId id="2147483862" r:id="rId7"/>
    <p:sldLayoutId id="2147483864" r:id="rId8"/>
    <p:sldLayoutId id="2147483863" r:id="rId9"/>
    <p:sldLayoutId id="2147483858" r:id="rId10"/>
    <p:sldLayoutId id="2147483865" r:id="rId11"/>
    <p:sldLayoutId id="2147483844" r:id="rId12"/>
    <p:sldLayoutId id="2147483845" r:id="rId13"/>
    <p:sldLayoutId id="2147483846" r:id="rId14"/>
    <p:sldLayoutId id="2147483866" r:id="rId15"/>
    <p:sldLayoutId id="2147483847" r:id="rId16"/>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9B41E-FC51-4047-9C2D-7FA6782DAFEB}"/>
              </a:ext>
            </a:extLst>
          </p:cNvPr>
          <p:cNvSpPr>
            <a:spLocks noGrp="1"/>
          </p:cNvSpPr>
          <p:nvPr>
            <p:ph type="ctrTitle"/>
          </p:nvPr>
        </p:nvSpPr>
        <p:spPr>
          <a:xfrm>
            <a:off x="1154955" y="2139358"/>
            <a:ext cx="9757460" cy="2253606"/>
          </a:xfrm>
        </p:spPr>
        <p:txBody>
          <a:bodyPr/>
          <a:lstStyle/>
          <a:p>
            <a:pPr>
              <a:spcAft>
                <a:spcPts val="2400"/>
              </a:spcAft>
            </a:pPr>
            <a:r>
              <a:rPr lang="en-US" sz="3700" dirty="0">
                <a:solidFill>
                  <a:schemeClr val="bg1"/>
                </a:solidFill>
              </a:rPr>
              <a:t>Alternative Academic Calendar Project</a:t>
            </a:r>
            <a:br>
              <a:rPr lang="en-US" sz="3700" dirty="0">
                <a:solidFill>
                  <a:schemeClr val="bg1"/>
                </a:solidFill>
              </a:rPr>
            </a:br>
            <a:r>
              <a:rPr lang="en-US" sz="2800" dirty="0">
                <a:solidFill>
                  <a:schemeClr val="bg1"/>
                </a:solidFill>
              </a:rPr>
              <a:t> </a:t>
            </a:r>
            <a:br>
              <a:rPr lang="en-US" sz="2000" dirty="0">
                <a:solidFill>
                  <a:schemeClr val="bg1"/>
                </a:solidFill>
              </a:rPr>
            </a:br>
            <a:r>
              <a:rPr lang="en-US" sz="4400" dirty="0">
                <a:solidFill>
                  <a:schemeClr val="bg1"/>
                </a:solidFill>
              </a:rPr>
              <a:t>Applying to State Chancellor’s Office for Alternative Calendar Approval</a:t>
            </a:r>
          </a:p>
        </p:txBody>
      </p:sp>
      <p:sp>
        <p:nvSpPr>
          <p:cNvPr id="3" name="Subtitle 2">
            <a:extLst>
              <a:ext uri="{FF2B5EF4-FFF2-40B4-BE49-F238E27FC236}">
                <a16:creationId xmlns:a16="http://schemas.microsoft.com/office/drawing/2014/main" id="{252E989F-747B-4007-9C7A-A35E8B662A7B}"/>
              </a:ext>
            </a:extLst>
          </p:cNvPr>
          <p:cNvSpPr>
            <a:spLocks noGrp="1"/>
          </p:cNvSpPr>
          <p:nvPr>
            <p:ph type="subTitle" idx="1"/>
          </p:nvPr>
        </p:nvSpPr>
        <p:spPr>
          <a:xfrm>
            <a:off x="1154955" y="5200062"/>
            <a:ext cx="8825658" cy="861420"/>
          </a:xfrm>
        </p:spPr>
        <p:txBody>
          <a:bodyPr/>
          <a:lstStyle/>
          <a:p>
            <a:r>
              <a:rPr lang="en-US" dirty="0">
                <a:solidFill>
                  <a:schemeClr val="bg1"/>
                </a:solidFill>
              </a:rPr>
              <a:t>JOHN MULLEN, consultant</a:t>
            </a:r>
          </a:p>
        </p:txBody>
      </p:sp>
      <p:pic>
        <p:nvPicPr>
          <p:cNvPr id="5" name="Picture 4" descr="Text&#10;&#10;Description automatically generated">
            <a:extLst>
              <a:ext uri="{FF2B5EF4-FFF2-40B4-BE49-F238E27FC236}">
                <a16:creationId xmlns:a16="http://schemas.microsoft.com/office/drawing/2014/main" id="{6B854FA8-867C-2D12-A9F1-A74BB7AEC89A}"/>
              </a:ext>
            </a:extLst>
          </p:cNvPr>
          <p:cNvPicPr>
            <a:picLocks noChangeAspect="1"/>
          </p:cNvPicPr>
          <p:nvPr/>
        </p:nvPicPr>
        <p:blipFill>
          <a:blip r:embed="rId2"/>
          <a:stretch>
            <a:fillRect/>
          </a:stretch>
        </p:blipFill>
        <p:spPr>
          <a:xfrm>
            <a:off x="676489" y="676275"/>
            <a:ext cx="1895475" cy="542925"/>
          </a:xfrm>
          <a:prstGeom prst="rect">
            <a:avLst/>
          </a:prstGeom>
        </p:spPr>
      </p:pic>
    </p:spTree>
    <p:extLst>
      <p:ext uri="{BB962C8B-B14F-4D97-AF65-F5344CB8AC3E}">
        <p14:creationId xmlns:p14="http://schemas.microsoft.com/office/powerpoint/2010/main" val="306700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7BB6A-049C-45E8-AC09-2F0B9BB2F304}"/>
              </a:ext>
            </a:extLst>
          </p:cNvPr>
          <p:cNvSpPr>
            <a:spLocks noGrp="1"/>
          </p:cNvSpPr>
          <p:nvPr>
            <p:ph type="title"/>
          </p:nvPr>
        </p:nvSpPr>
        <p:spPr/>
        <p:txBody>
          <a:bodyPr/>
          <a:lstStyle/>
          <a:p>
            <a:r>
              <a:rPr lang="en-US" sz="2200" dirty="0"/>
              <a:t>Alternative Academic Calendar Project</a:t>
            </a:r>
            <a:br>
              <a:rPr lang="en-US" sz="2200" dirty="0"/>
            </a:br>
            <a:br>
              <a:rPr lang="en-US" sz="2200" dirty="0"/>
            </a:br>
            <a:r>
              <a:rPr lang="en-US" sz="2200" dirty="0"/>
              <a:t>APPROVAL NEEDED	</a:t>
            </a:r>
          </a:p>
        </p:txBody>
      </p:sp>
      <p:sp>
        <p:nvSpPr>
          <p:cNvPr id="3" name="Slide Number Placeholder 2">
            <a:extLst>
              <a:ext uri="{FF2B5EF4-FFF2-40B4-BE49-F238E27FC236}">
                <a16:creationId xmlns:a16="http://schemas.microsoft.com/office/drawing/2014/main" id="{1EC2495D-630A-AF42-97CB-9B1D6372777F}"/>
              </a:ext>
            </a:extLst>
          </p:cNvPr>
          <p:cNvSpPr>
            <a:spLocks noGrp="1"/>
          </p:cNvSpPr>
          <p:nvPr>
            <p:ph type="sldNum" sz="quarter" idx="12"/>
          </p:nvPr>
        </p:nvSpPr>
        <p:spPr/>
        <p:txBody>
          <a:bodyPr/>
          <a:lstStyle/>
          <a:p>
            <a:fld id="{9FF96B15-8338-45D5-A943-561235072D66}" type="slidenum">
              <a:rPr lang="en-US" smtClean="0"/>
              <a:pPr/>
              <a:t>2</a:t>
            </a:fld>
            <a:endParaRPr lang="en-US" dirty="0"/>
          </a:p>
        </p:txBody>
      </p:sp>
      <p:sp>
        <p:nvSpPr>
          <p:cNvPr id="7" name="Picture Placeholder 6">
            <a:extLst>
              <a:ext uri="{FF2B5EF4-FFF2-40B4-BE49-F238E27FC236}">
                <a16:creationId xmlns:a16="http://schemas.microsoft.com/office/drawing/2014/main" id="{0D4B2A40-A11F-6F86-603C-53A1DDE0293F}"/>
              </a:ext>
            </a:extLst>
          </p:cNvPr>
          <p:cNvSpPr>
            <a:spLocks noGrp="1"/>
          </p:cNvSpPr>
          <p:nvPr>
            <p:ph type="pic" sz="quarter" idx="21"/>
          </p:nvPr>
        </p:nvSpPr>
        <p:spPr/>
      </p:sp>
      <p:sp>
        <p:nvSpPr>
          <p:cNvPr id="9" name="Picture Placeholder 8">
            <a:extLst>
              <a:ext uri="{FF2B5EF4-FFF2-40B4-BE49-F238E27FC236}">
                <a16:creationId xmlns:a16="http://schemas.microsoft.com/office/drawing/2014/main" id="{5493D150-8BC9-314F-323C-6F43657A8287}"/>
              </a:ext>
            </a:extLst>
          </p:cNvPr>
          <p:cNvSpPr>
            <a:spLocks noGrp="1"/>
          </p:cNvSpPr>
          <p:nvPr>
            <p:ph type="pic" sz="quarter" idx="22"/>
          </p:nvPr>
        </p:nvSpPr>
        <p:spPr/>
      </p:sp>
      <p:sp>
        <p:nvSpPr>
          <p:cNvPr id="10" name="Rectangle 9">
            <a:extLst>
              <a:ext uri="{FF2B5EF4-FFF2-40B4-BE49-F238E27FC236}">
                <a16:creationId xmlns:a16="http://schemas.microsoft.com/office/drawing/2014/main" id="{D0C27B14-CE96-9E83-C0E6-E68D50C4B9F0}"/>
              </a:ext>
            </a:extLst>
          </p:cNvPr>
          <p:cNvSpPr/>
          <p:nvPr/>
        </p:nvSpPr>
        <p:spPr>
          <a:xfrm>
            <a:off x="8548099" y="2126751"/>
            <a:ext cx="1592494" cy="1503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9B7D839A-C302-D393-6BED-D9BAD070AD99}"/>
              </a:ext>
            </a:extLst>
          </p:cNvPr>
          <p:cNvSpPr/>
          <p:nvPr/>
        </p:nvSpPr>
        <p:spPr>
          <a:xfrm>
            <a:off x="6062153" y="2055080"/>
            <a:ext cx="1592494" cy="1503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TextBox 18">
            <a:extLst>
              <a:ext uri="{FF2B5EF4-FFF2-40B4-BE49-F238E27FC236}">
                <a16:creationId xmlns:a16="http://schemas.microsoft.com/office/drawing/2014/main" id="{F7C91A2A-E196-7E56-93FB-DA4F7A0D8013}"/>
              </a:ext>
            </a:extLst>
          </p:cNvPr>
          <p:cNvSpPr txBox="1"/>
          <p:nvPr/>
        </p:nvSpPr>
        <p:spPr>
          <a:xfrm>
            <a:off x="5938463" y="1266035"/>
            <a:ext cx="5221454" cy="3662541"/>
          </a:xfrm>
          <a:prstGeom prst="rect">
            <a:avLst/>
          </a:prstGeom>
          <a:noFill/>
        </p:spPr>
        <p:txBody>
          <a:bodyPr wrap="square" rtlCol="0">
            <a:spAutoFit/>
          </a:bodyPr>
          <a:lstStyle/>
          <a:p>
            <a:pPr>
              <a:spcAft>
                <a:spcPts val="1200"/>
              </a:spcAft>
            </a:pPr>
            <a:r>
              <a:rPr lang="en-US" sz="2400" b="1" dirty="0">
                <a:solidFill>
                  <a:srgbClr val="000000"/>
                </a:solidFill>
                <a:ea typeface="Times New Roman" panose="02020603050405020304" pitchFamily="18" charset="0"/>
              </a:rPr>
              <a:t>Why is an application required?</a:t>
            </a:r>
          </a:p>
          <a:p>
            <a:pPr>
              <a:spcAft>
                <a:spcPts val="1200"/>
              </a:spcAft>
            </a:pPr>
            <a:r>
              <a:rPr lang="en-US" sz="2200" dirty="0">
                <a:solidFill>
                  <a:srgbClr val="000000"/>
                </a:solidFill>
                <a:effectLst/>
                <a:ea typeface="Times New Roman" panose="02020603050405020304" pitchFamily="18" charset="0"/>
              </a:rPr>
              <a:t>Special permission is required for California community colleges to implement an alternative academic calendar, which constitutes an exception to the basic legal requirement of an academic year calendar of two semesters or three quarters with a total of 35 weeks of instruction or examination.</a:t>
            </a:r>
            <a:endParaRPr lang="en-US" sz="2000" dirty="0"/>
          </a:p>
        </p:txBody>
      </p:sp>
    </p:spTree>
    <p:extLst>
      <p:ext uri="{BB962C8B-B14F-4D97-AF65-F5344CB8AC3E}">
        <p14:creationId xmlns:p14="http://schemas.microsoft.com/office/powerpoint/2010/main" val="4222375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7BB6A-049C-45E8-AC09-2F0B9BB2F304}"/>
              </a:ext>
            </a:extLst>
          </p:cNvPr>
          <p:cNvSpPr>
            <a:spLocks noGrp="1"/>
          </p:cNvSpPr>
          <p:nvPr>
            <p:ph type="title"/>
          </p:nvPr>
        </p:nvSpPr>
        <p:spPr/>
        <p:txBody>
          <a:bodyPr/>
          <a:lstStyle/>
          <a:p>
            <a:r>
              <a:rPr lang="en-US" sz="2200" dirty="0"/>
              <a:t>Alternative Academic Calendar Project</a:t>
            </a:r>
            <a:br>
              <a:rPr lang="en-US" sz="2200" dirty="0"/>
            </a:br>
            <a:br>
              <a:rPr lang="en-US" sz="2200" dirty="0"/>
            </a:br>
            <a:r>
              <a:rPr lang="en-US" sz="2200" dirty="0"/>
              <a:t>WHO APPROVES?	</a:t>
            </a:r>
          </a:p>
        </p:txBody>
      </p:sp>
      <p:sp>
        <p:nvSpPr>
          <p:cNvPr id="3" name="Slide Number Placeholder 2">
            <a:extLst>
              <a:ext uri="{FF2B5EF4-FFF2-40B4-BE49-F238E27FC236}">
                <a16:creationId xmlns:a16="http://schemas.microsoft.com/office/drawing/2014/main" id="{1EC2495D-630A-AF42-97CB-9B1D6372777F}"/>
              </a:ext>
            </a:extLst>
          </p:cNvPr>
          <p:cNvSpPr>
            <a:spLocks noGrp="1"/>
          </p:cNvSpPr>
          <p:nvPr>
            <p:ph type="sldNum" sz="quarter" idx="12"/>
          </p:nvPr>
        </p:nvSpPr>
        <p:spPr/>
        <p:txBody>
          <a:bodyPr/>
          <a:lstStyle/>
          <a:p>
            <a:fld id="{9FF96B15-8338-45D5-A943-561235072D66}" type="slidenum">
              <a:rPr lang="en-US" smtClean="0"/>
              <a:pPr/>
              <a:t>3</a:t>
            </a:fld>
            <a:endParaRPr lang="en-US" dirty="0"/>
          </a:p>
        </p:txBody>
      </p:sp>
      <p:sp>
        <p:nvSpPr>
          <p:cNvPr id="7" name="Picture Placeholder 6">
            <a:extLst>
              <a:ext uri="{FF2B5EF4-FFF2-40B4-BE49-F238E27FC236}">
                <a16:creationId xmlns:a16="http://schemas.microsoft.com/office/drawing/2014/main" id="{0D4B2A40-A11F-6F86-603C-53A1DDE0293F}"/>
              </a:ext>
            </a:extLst>
          </p:cNvPr>
          <p:cNvSpPr>
            <a:spLocks noGrp="1"/>
          </p:cNvSpPr>
          <p:nvPr>
            <p:ph type="pic" sz="quarter" idx="21"/>
          </p:nvPr>
        </p:nvSpPr>
        <p:spPr/>
      </p:sp>
      <p:sp>
        <p:nvSpPr>
          <p:cNvPr id="9" name="Picture Placeholder 8">
            <a:extLst>
              <a:ext uri="{FF2B5EF4-FFF2-40B4-BE49-F238E27FC236}">
                <a16:creationId xmlns:a16="http://schemas.microsoft.com/office/drawing/2014/main" id="{5493D150-8BC9-314F-323C-6F43657A8287}"/>
              </a:ext>
            </a:extLst>
          </p:cNvPr>
          <p:cNvSpPr>
            <a:spLocks noGrp="1"/>
          </p:cNvSpPr>
          <p:nvPr>
            <p:ph type="pic" sz="quarter" idx="22"/>
          </p:nvPr>
        </p:nvSpPr>
        <p:spPr/>
      </p:sp>
      <p:sp>
        <p:nvSpPr>
          <p:cNvPr id="10" name="Rectangle 9">
            <a:extLst>
              <a:ext uri="{FF2B5EF4-FFF2-40B4-BE49-F238E27FC236}">
                <a16:creationId xmlns:a16="http://schemas.microsoft.com/office/drawing/2014/main" id="{D0C27B14-CE96-9E83-C0E6-E68D50C4B9F0}"/>
              </a:ext>
            </a:extLst>
          </p:cNvPr>
          <p:cNvSpPr/>
          <p:nvPr/>
        </p:nvSpPr>
        <p:spPr>
          <a:xfrm>
            <a:off x="8548099" y="2126751"/>
            <a:ext cx="1592494" cy="1503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9B7D839A-C302-D393-6BED-D9BAD070AD99}"/>
              </a:ext>
            </a:extLst>
          </p:cNvPr>
          <p:cNvSpPr/>
          <p:nvPr/>
        </p:nvSpPr>
        <p:spPr>
          <a:xfrm>
            <a:off x="6062153" y="2055080"/>
            <a:ext cx="1592494" cy="1503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TextBox 18">
            <a:extLst>
              <a:ext uri="{FF2B5EF4-FFF2-40B4-BE49-F238E27FC236}">
                <a16:creationId xmlns:a16="http://schemas.microsoft.com/office/drawing/2014/main" id="{F7C91A2A-E196-7E56-93FB-DA4F7A0D8013}"/>
              </a:ext>
            </a:extLst>
          </p:cNvPr>
          <p:cNvSpPr txBox="1"/>
          <p:nvPr/>
        </p:nvSpPr>
        <p:spPr>
          <a:xfrm>
            <a:off x="5938462" y="1266035"/>
            <a:ext cx="5819341" cy="4001095"/>
          </a:xfrm>
          <a:prstGeom prst="rect">
            <a:avLst/>
          </a:prstGeom>
          <a:noFill/>
        </p:spPr>
        <p:txBody>
          <a:bodyPr wrap="square" rtlCol="0">
            <a:spAutoFit/>
          </a:bodyPr>
          <a:lstStyle/>
          <a:p>
            <a:pPr>
              <a:spcAft>
                <a:spcPts val="1200"/>
              </a:spcAft>
            </a:pPr>
            <a:r>
              <a:rPr lang="en-US" sz="2400" b="1" dirty="0">
                <a:solidFill>
                  <a:srgbClr val="000000"/>
                </a:solidFill>
                <a:ea typeface="Times New Roman" panose="02020603050405020304" pitchFamily="18" charset="0"/>
              </a:rPr>
              <a:t>Approval of the State Chancellor</a:t>
            </a:r>
          </a:p>
          <a:p>
            <a:pPr>
              <a:spcAft>
                <a:spcPts val="1200"/>
              </a:spcAft>
            </a:pPr>
            <a:r>
              <a:rPr lang="en-US" sz="2200" dirty="0">
                <a:solidFill>
                  <a:srgbClr val="000000"/>
                </a:solidFill>
                <a:ea typeface="Times New Roman" panose="02020603050405020304" pitchFamily="18" charset="0"/>
              </a:rPr>
              <a:t>When a district has determined that it is in the interest of the students, faculty, and staff to move one or more colleges from a traditional 35-week calendar to an alternative such as a calendar with two 16-week semesters, it must demonstrate to the State Chancellor that a thorough  study has concluded that the potential advantages of the change outweigh any disadvantages. </a:t>
            </a:r>
            <a:endParaRPr lang="en-US" sz="2000" dirty="0">
              <a:solidFill>
                <a:srgbClr val="000000"/>
              </a:solidFill>
              <a:effectLst/>
              <a:ea typeface="Times New Roman" panose="02020603050405020304" pitchFamily="18" charset="0"/>
            </a:endParaRPr>
          </a:p>
        </p:txBody>
      </p:sp>
    </p:spTree>
    <p:extLst>
      <p:ext uri="{BB962C8B-B14F-4D97-AF65-F5344CB8AC3E}">
        <p14:creationId xmlns:p14="http://schemas.microsoft.com/office/powerpoint/2010/main" val="872125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7BB6A-049C-45E8-AC09-2F0B9BB2F304}"/>
              </a:ext>
            </a:extLst>
          </p:cNvPr>
          <p:cNvSpPr>
            <a:spLocks noGrp="1"/>
          </p:cNvSpPr>
          <p:nvPr>
            <p:ph type="title"/>
          </p:nvPr>
        </p:nvSpPr>
        <p:spPr/>
        <p:txBody>
          <a:bodyPr/>
          <a:lstStyle/>
          <a:p>
            <a:r>
              <a:rPr lang="en-US" sz="2200" dirty="0"/>
              <a:t>Alternative Academic Calendar Project</a:t>
            </a:r>
            <a:br>
              <a:rPr lang="en-US" sz="2200" dirty="0"/>
            </a:br>
            <a:br>
              <a:rPr lang="en-US" sz="2200" dirty="0"/>
            </a:br>
            <a:r>
              <a:rPr lang="en-US" sz="2200" dirty="0"/>
              <a:t>THE APPLICATION	</a:t>
            </a:r>
          </a:p>
        </p:txBody>
      </p:sp>
      <p:sp>
        <p:nvSpPr>
          <p:cNvPr id="3" name="Slide Number Placeholder 2">
            <a:extLst>
              <a:ext uri="{FF2B5EF4-FFF2-40B4-BE49-F238E27FC236}">
                <a16:creationId xmlns:a16="http://schemas.microsoft.com/office/drawing/2014/main" id="{1EC2495D-630A-AF42-97CB-9B1D6372777F}"/>
              </a:ext>
            </a:extLst>
          </p:cNvPr>
          <p:cNvSpPr>
            <a:spLocks noGrp="1"/>
          </p:cNvSpPr>
          <p:nvPr>
            <p:ph type="sldNum" sz="quarter" idx="12"/>
          </p:nvPr>
        </p:nvSpPr>
        <p:spPr/>
        <p:txBody>
          <a:bodyPr/>
          <a:lstStyle/>
          <a:p>
            <a:fld id="{9FF96B15-8338-45D5-A943-561235072D66}" type="slidenum">
              <a:rPr lang="en-US" smtClean="0"/>
              <a:pPr/>
              <a:t>4</a:t>
            </a:fld>
            <a:endParaRPr lang="en-US" dirty="0"/>
          </a:p>
        </p:txBody>
      </p:sp>
      <p:sp>
        <p:nvSpPr>
          <p:cNvPr id="7" name="Picture Placeholder 6">
            <a:extLst>
              <a:ext uri="{FF2B5EF4-FFF2-40B4-BE49-F238E27FC236}">
                <a16:creationId xmlns:a16="http://schemas.microsoft.com/office/drawing/2014/main" id="{0D4B2A40-A11F-6F86-603C-53A1DDE0293F}"/>
              </a:ext>
            </a:extLst>
          </p:cNvPr>
          <p:cNvSpPr>
            <a:spLocks noGrp="1"/>
          </p:cNvSpPr>
          <p:nvPr>
            <p:ph type="pic" sz="quarter" idx="21"/>
          </p:nvPr>
        </p:nvSpPr>
        <p:spPr/>
      </p:sp>
      <p:sp>
        <p:nvSpPr>
          <p:cNvPr id="9" name="Picture Placeholder 8">
            <a:extLst>
              <a:ext uri="{FF2B5EF4-FFF2-40B4-BE49-F238E27FC236}">
                <a16:creationId xmlns:a16="http://schemas.microsoft.com/office/drawing/2014/main" id="{5493D150-8BC9-314F-323C-6F43657A8287}"/>
              </a:ext>
            </a:extLst>
          </p:cNvPr>
          <p:cNvSpPr>
            <a:spLocks noGrp="1"/>
          </p:cNvSpPr>
          <p:nvPr>
            <p:ph type="pic" sz="quarter" idx="22"/>
          </p:nvPr>
        </p:nvSpPr>
        <p:spPr/>
      </p:sp>
      <p:sp>
        <p:nvSpPr>
          <p:cNvPr id="10" name="Rectangle 9">
            <a:extLst>
              <a:ext uri="{FF2B5EF4-FFF2-40B4-BE49-F238E27FC236}">
                <a16:creationId xmlns:a16="http://schemas.microsoft.com/office/drawing/2014/main" id="{D0C27B14-CE96-9E83-C0E6-E68D50C4B9F0}"/>
              </a:ext>
            </a:extLst>
          </p:cNvPr>
          <p:cNvSpPr/>
          <p:nvPr/>
        </p:nvSpPr>
        <p:spPr>
          <a:xfrm>
            <a:off x="8548099" y="2126751"/>
            <a:ext cx="1592494" cy="1503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9B7D839A-C302-D393-6BED-D9BAD070AD99}"/>
              </a:ext>
            </a:extLst>
          </p:cNvPr>
          <p:cNvSpPr/>
          <p:nvPr/>
        </p:nvSpPr>
        <p:spPr>
          <a:xfrm>
            <a:off x="6062153" y="2055080"/>
            <a:ext cx="1592494" cy="1503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TextBox 18">
            <a:extLst>
              <a:ext uri="{FF2B5EF4-FFF2-40B4-BE49-F238E27FC236}">
                <a16:creationId xmlns:a16="http://schemas.microsoft.com/office/drawing/2014/main" id="{F7C91A2A-E196-7E56-93FB-DA4F7A0D8013}"/>
              </a:ext>
            </a:extLst>
          </p:cNvPr>
          <p:cNvSpPr txBox="1"/>
          <p:nvPr/>
        </p:nvSpPr>
        <p:spPr>
          <a:xfrm>
            <a:off x="5938463" y="1266035"/>
            <a:ext cx="5551922" cy="4678204"/>
          </a:xfrm>
          <a:prstGeom prst="rect">
            <a:avLst/>
          </a:prstGeom>
          <a:noFill/>
        </p:spPr>
        <p:txBody>
          <a:bodyPr wrap="square" rtlCol="0">
            <a:spAutoFit/>
          </a:bodyPr>
          <a:lstStyle/>
          <a:p>
            <a:pPr>
              <a:spcAft>
                <a:spcPts val="1200"/>
              </a:spcAft>
            </a:pPr>
            <a:r>
              <a:rPr lang="en-US" sz="2400" b="1" dirty="0">
                <a:solidFill>
                  <a:srgbClr val="000000"/>
                </a:solidFill>
                <a:ea typeface="Times New Roman" panose="02020603050405020304" pitchFamily="18" charset="0"/>
              </a:rPr>
              <a:t>Is there a prescribed application form?</a:t>
            </a:r>
          </a:p>
          <a:p>
            <a:pPr>
              <a:spcAft>
                <a:spcPts val="1200"/>
              </a:spcAft>
            </a:pPr>
            <a:r>
              <a:rPr lang="en-US" sz="2200" dirty="0">
                <a:solidFill>
                  <a:srgbClr val="000000"/>
                </a:solidFill>
                <a:effectLst/>
                <a:ea typeface="Times New Roman" panose="02020603050405020304" pitchFamily="18" charset="0"/>
              </a:rPr>
              <a:t>No. There is no fill-in-the-blanks form for alternative calendar approval.</a:t>
            </a:r>
          </a:p>
          <a:p>
            <a:pPr>
              <a:spcAft>
                <a:spcPts val="1200"/>
              </a:spcAft>
            </a:pPr>
            <a:r>
              <a:rPr lang="en-US" sz="2200" dirty="0">
                <a:solidFill>
                  <a:srgbClr val="000000"/>
                </a:solidFill>
                <a:effectLst/>
                <a:ea typeface="Times New Roman" panose="02020603050405020304" pitchFamily="18" charset="0"/>
              </a:rPr>
              <a:t>Standard procedure is to submit a detailed narrative of the district’s history and the step-by-step decision-making process that led to applying for alternative calendar approval.</a:t>
            </a:r>
          </a:p>
          <a:p>
            <a:pPr>
              <a:spcAft>
                <a:spcPts val="1200"/>
              </a:spcAft>
            </a:pPr>
            <a:r>
              <a:rPr lang="en-US" sz="2200" dirty="0">
                <a:solidFill>
                  <a:srgbClr val="000000"/>
                </a:solidFill>
                <a:ea typeface="Times New Roman" panose="02020603050405020304" pitchFamily="18" charset="0"/>
              </a:rPr>
              <a:t>Attachments to the narrative will document the extensive study involving all stakeholders.</a:t>
            </a:r>
            <a:endParaRPr lang="en-US" sz="2000" dirty="0">
              <a:solidFill>
                <a:srgbClr val="000000"/>
              </a:solidFill>
              <a:effectLst/>
              <a:ea typeface="Times New Roman" panose="02020603050405020304" pitchFamily="18" charset="0"/>
            </a:endParaRPr>
          </a:p>
        </p:txBody>
      </p:sp>
    </p:spTree>
    <p:extLst>
      <p:ext uri="{BB962C8B-B14F-4D97-AF65-F5344CB8AC3E}">
        <p14:creationId xmlns:p14="http://schemas.microsoft.com/office/powerpoint/2010/main" val="1607031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7BB6A-049C-45E8-AC09-2F0B9BB2F304}"/>
              </a:ext>
            </a:extLst>
          </p:cNvPr>
          <p:cNvSpPr>
            <a:spLocks noGrp="1"/>
          </p:cNvSpPr>
          <p:nvPr>
            <p:ph type="title"/>
          </p:nvPr>
        </p:nvSpPr>
        <p:spPr/>
        <p:txBody>
          <a:bodyPr/>
          <a:lstStyle/>
          <a:p>
            <a:r>
              <a:rPr lang="en-US" sz="2200" dirty="0"/>
              <a:t>Alternative Academic Calendar Project</a:t>
            </a:r>
            <a:br>
              <a:rPr lang="en-US" sz="2200" dirty="0"/>
            </a:br>
            <a:br>
              <a:rPr lang="en-US" sz="2200" dirty="0"/>
            </a:br>
            <a:r>
              <a:rPr lang="en-US" sz="2200" dirty="0"/>
              <a:t>STAKEHOLDERS	</a:t>
            </a:r>
          </a:p>
        </p:txBody>
      </p:sp>
      <p:sp>
        <p:nvSpPr>
          <p:cNvPr id="3" name="Slide Number Placeholder 2">
            <a:extLst>
              <a:ext uri="{FF2B5EF4-FFF2-40B4-BE49-F238E27FC236}">
                <a16:creationId xmlns:a16="http://schemas.microsoft.com/office/drawing/2014/main" id="{1EC2495D-630A-AF42-97CB-9B1D6372777F}"/>
              </a:ext>
            </a:extLst>
          </p:cNvPr>
          <p:cNvSpPr>
            <a:spLocks noGrp="1"/>
          </p:cNvSpPr>
          <p:nvPr>
            <p:ph type="sldNum" sz="quarter" idx="12"/>
          </p:nvPr>
        </p:nvSpPr>
        <p:spPr/>
        <p:txBody>
          <a:bodyPr/>
          <a:lstStyle/>
          <a:p>
            <a:fld id="{9FF96B15-8338-45D5-A943-561235072D66}" type="slidenum">
              <a:rPr lang="en-US" smtClean="0"/>
              <a:pPr/>
              <a:t>5</a:t>
            </a:fld>
            <a:endParaRPr lang="en-US" dirty="0"/>
          </a:p>
        </p:txBody>
      </p:sp>
      <p:sp>
        <p:nvSpPr>
          <p:cNvPr id="7" name="Picture Placeholder 6">
            <a:extLst>
              <a:ext uri="{FF2B5EF4-FFF2-40B4-BE49-F238E27FC236}">
                <a16:creationId xmlns:a16="http://schemas.microsoft.com/office/drawing/2014/main" id="{0D4B2A40-A11F-6F86-603C-53A1DDE0293F}"/>
              </a:ext>
            </a:extLst>
          </p:cNvPr>
          <p:cNvSpPr>
            <a:spLocks noGrp="1"/>
          </p:cNvSpPr>
          <p:nvPr>
            <p:ph type="pic" sz="quarter" idx="21"/>
          </p:nvPr>
        </p:nvSpPr>
        <p:spPr/>
      </p:sp>
      <p:sp>
        <p:nvSpPr>
          <p:cNvPr id="9" name="Picture Placeholder 8">
            <a:extLst>
              <a:ext uri="{FF2B5EF4-FFF2-40B4-BE49-F238E27FC236}">
                <a16:creationId xmlns:a16="http://schemas.microsoft.com/office/drawing/2014/main" id="{5493D150-8BC9-314F-323C-6F43657A8287}"/>
              </a:ext>
            </a:extLst>
          </p:cNvPr>
          <p:cNvSpPr>
            <a:spLocks noGrp="1"/>
          </p:cNvSpPr>
          <p:nvPr>
            <p:ph type="pic" sz="quarter" idx="22"/>
          </p:nvPr>
        </p:nvSpPr>
        <p:spPr/>
      </p:sp>
      <p:sp>
        <p:nvSpPr>
          <p:cNvPr id="10" name="Rectangle 9">
            <a:extLst>
              <a:ext uri="{FF2B5EF4-FFF2-40B4-BE49-F238E27FC236}">
                <a16:creationId xmlns:a16="http://schemas.microsoft.com/office/drawing/2014/main" id="{D0C27B14-CE96-9E83-C0E6-E68D50C4B9F0}"/>
              </a:ext>
            </a:extLst>
          </p:cNvPr>
          <p:cNvSpPr/>
          <p:nvPr/>
        </p:nvSpPr>
        <p:spPr>
          <a:xfrm>
            <a:off x="8548099" y="2126751"/>
            <a:ext cx="1592494" cy="1503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9B7D839A-C302-D393-6BED-D9BAD070AD99}"/>
              </a:ext>
            </a:extLst>
          </p:cNvPr>
          <p:cNvSpPr/>
          <p:nvPr/>
        </p:nvSpPr>
        <p:spPr>
          <a:xfrm>
            <a:off x="6062153" y="2055080"/>
            <a:ext cx="1592494" cy="1503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TextBox 18">
            <a:extLst>
              <a:ext uri="{FF2B5EF4-FFF2-40B4-BE49-F238E27FC236}">
                <a16:creationId xmlns:a16="http://schemas.microsoft.com/office/drawing/2014/main" id="{F7C91A2A-E196-7E56-93FB-DA4F7A0D8013}"/>
              </a:ext>
            </a:extLst>
          </p:cNvPr>
          <p:cNvSpPr txBox="1"/>
          <p:nvPr/>
        </p:nvSpPr>
        <p:spPr>
          <a:xfrm>
            <a:off x="5938463" y="1266035"/>
            <a:ext cx="5551922" cy="3000821"/>
          </a:xfrm>
          <a:prstGeom prst="rect">
            <a:avLst/>
          </a:prstGeom>
          <a:noFill/>
        </p:spPr>
        <p:txBody>
          <a:bodyPr wrap="square" rtlCol="0">
            <a:spAutoFit/>
          </a:bodyPr>
          <a:lstStyle/>
          <a:p>
            <a:pPr>
              <a:spcAft>
                <a:spcPts val="1800"/>
              </a:spcAft>
            </a:pPr>
            <a:r>
              <a:rPr lang="en-US" sz="2400" b="1" dirty="0">
                <a:solidFill>
                  <a:srgbClr val="000000"/>
                </a:solidFill>
                <a:ea typeface="Times New Roman" panose="02020603050405020304" pitchFamily="18" charset="0"/>
              </a:rPr>
              <a:t>Who are the stakeholders?</a:t>
            </a:r>
          </a:p>
          <a:p>
            <a:pPr marL="800100" lvl="1" indent="-342900">
              <a:spcAft>
                <a:spcPts val="1200"/>
              </a:spcAft>
              <a:buFont typeface="Arial" panose="020B0604020202020204" pitchFamily="34" charset="0"/>
              <a:buChar char="•"/>
            </a:pPr>
            <a:r>
              <a:rPr lang="en-US" sz="2200" dirty="0">
                <a:solidFill>
                  <a:srgbClr val="000000"/>
                </a:solidFill>
                <a:effectLst/>
                <a:ea typeface="Times New Roman" panose="02020603050405020304" pitchFamily="18" charset="0"/>
              </a:rPr>
              <a:t>Students</a:t>
            </a:r>
          </a:p>
          <a:p>
            <a:pPr marL="800100" lvl="1" indent="-342900">
              <a:spcAft>
                <a:spcPts val="1200"/>
              </a:spcAft>
              <a:buFont typeface="Arial" panose="020B0604020202020204" pitchFamily="34" charset="0"/>
              <a:buChar char="•"/>
            </a:pPr>
            <a:r>
              <a:rPr lang="en-US" sz="2200" dirty="0">
                <a:solidFill>
                  <a:srgbClr val="000000"/>
                </a:solidFill>
                <a:ea typeface="Times New Roman" panose="02020603050405020304" pitchFamily="18" charset="0"/>
              </a:rPr>
              <a:t>Faculty</a:t>
            </a:r>
          </a:p>
          <a:p>
            <a:pPr marL="800100" lvl="1" indent="-342900">
              <a:spcAft>
                <a:spcPts val="1200"/>
              </a:spcAft>
              <a:buFont typeface="Arial" panose="020B0604020202020204" pitchFamily="34" charset="0"/>
              <a:buChar char="•"/>
            </a:pPr>
            <a:r>
              <a:rPr lang="en-US" sz="2200" dirty="0">
                <a:solidFill>
                  <a:srgbClr val="000000"/>
                </a:solidFill>
                <a:effectLst/>
                <a:ea typeface="Times New Roman" panose="02020603050405020304" pitchFamily="18" charset="0"/>
              </a:rPr>
              <a:t>Classified Staff</a:t>
            </a:r>
          </a:p>
          <a:p>
            <a:pPr marL="800100" lvl="1" indent="-342900">
              <a:spcAft>
                <a:spcPts val="1200"/>
              </a:spcAft>
              <a:buFont typeface="Arial" panose="020B0604020202020204" pitchFamily="34" charset="0"/>
              <a:buChar char="•"/>
            </a:pPr>
            <a:r>
              <a:rPr lang="en-US" sz="2200" dirty="0">
                <a:solidFill>
                  <a:srgbClr val="000000"/>
                </a:solidFill>
                <a:ea typeface="Times New Roman" panose="02020603050405020304" pitchFamily="18" charset="0"/>
              </a:rPr>
              <a:t>Administration</a:t>
            </a:r>
          </a:p>
          <a:p>
            <a:pPr marL="800100" lvl="1" indent="-342900">
              <a:spcAft>
                <a:spcPts val="1200"/>
              </a:spcAft>
              <a:buFont typeface="Arial" panose="020B0604020202020204" pitchFamily="34" charset="0"/>
              <a:buChar char="•"/>
            </a:pPr>
            <a:r>
              <a:rPr lang="en-US" sz="2200" dirty="0">
                <a:solidFill>
                  <a:srgbClr val="000000"/>
                </a:solidFill>
                <a:effectLst/>
                <a:ea typeface="Times New Roman" panose="02020603050405020304" pitchFamily="18" charset="0"/>
              </a:rPr>
              <a:t>Governing Board</a:t>
            </a:r>
          </a:p>
        </p:txBody>
      </p:sp>
    </p:spTree>
    <p:extLst>
      <p:ext uri="{BB962C8B-B14F-4D97-AF65-F5344CB8AC3E}">
        <p14:creationId xmlns:p14="http://schemas.microsoft.com/office/powerpoint/2010/main" val="1516146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7BB6A-049C-45E8-AC09-2F0B9BB2F304}"/>
              </a:ext>
            </a:extLst>
          </p:cNvPr>
          <p:cNvSpPr>
            <a:spLocks noGrp="1"/>
          </p:cNvSpPr>
          <p:nvPr>
            <p:ph type="title"/>
          </p:nvPr>
        </p:nvSpPr>
        <p:spPr/>
        <p:txBody>
          <a:bodyPr/>
          <a:lstStyle/>
          <a:p>
            <a:r>
              <a:rPr lang="en-US" sz="2200" dirty="0"/>
              <a:t>Alternative Academic Calendar Project</a:t>
            </a:r>
            <a:br>
              <a:rPr lang="en-US" sz="2200" dirty="0"/>
            </a:br>
            <a:br>
              <a:rPr lang="en-US" sz="2200" dirty="0"/>
            </a:br>
            <a:r>
              <a:rPr lang="en-US" sz="2200" dirty="0"/>
              <a:t>EXAMPLES OF ATTACHMENTS</a:t>
            </a:r>
          </a:p>
        </p:txBody>
      </p:sp>
      <p:sp>
        <p:nvSpPr>
          <p:cNvPr id="3" name="Slide Number Placeholder 2">
            <a:extLst>
              <a:ext uri="{FF2B5EF4-FFF2-40B4-BE49-F238E27FC236}">
                <a16:creationId xmlns:a16="http://schemas.microsoft.com/office/drawing/2014/main" id="{1EC2495D-630A-AF42-97CB-9B1D6372777F}"/>
              </a:ext>
            </a:extLst>
          </p:cNvPr>
          <p:cNvSpPr>
            <a:spLocks noGrp="1"/>
          </p:cNvSpPr>
          <p:nvPr>
            <p:ph type="sldNum" sz="quarter" idx="12"/>
          </p:nvPr>
        </p:nvSpPr>
        <p:spPr/>
        <p:txBody>
          <a:bodyPr/>
          <a:lstStyle/>
          <a:p>
            <a:fld id="{9FF96B15-8338-45D5-A943-561235072D66}" type="slidenum">
              <a:rPr lang="en-US" smtClean="0"/>
              <a:pPr/>
              <a:t>6</a:t>
            </a:fld>
            <a:endParaRPr lang="en-US" dirty="0"/>
          </a:p>
        </p:txBody>
      </p:sp>
      <p:sp>
        <p:nvSpPr>
          <p:cNvPr id="7" name="Picture Placeholder 6">
            <a:extLst>
              <a:ext uri="{FF2B5EF4-FFF2-40B4-BE49-F238E27FC236}">
                <a16:creationId xmlns:a16="http://schemas.microsoft.com/office/drawing/2014/main" id="{0D4B2A40-A11F-6F86-603C-53A1DDE0293F}"/>
              </a:ext>
            </a:extLst>
          </p:cNvPr>
          <p:cNvSpPr>
            <a:spLocks noGrp="1"/>
          </p:cNvSpPr>
          <p:nvPr>
            <p:ph type="pic" sz="quarter" idx="21"/>
          </p:nvPr>
        </p:nvSpPr>
        <p:spPr/>
      </p:sp>
      <p:sp>
        <p:nvSpPr>
          <p:cNvPr id="9" name="Picture Placeholder 8">
            <a:extLst>
              <a:ext uri="{FF2B5EF4-FFF2-40B4-BE49-F238E27FC236}">
                <a16:creationId xmlns:a16="http://schemas.microsoft.com/office/drawing/2014/main" id="{5493D150-8BC9-314F-323C-6F43657A8287}"/>
              </a:ext>
            </a:extLst>
          </p:cNvPr>
          <p:cNvSpPr>
            <a:spLocks noGrp="1"/>
          </p:cNvSpPr>
          <p:nvPr>
            <p:ph type="pic" sz="quarter" idx="22"/>
          </p:nvPr>
        </p:nvSpPr>
        <p:spPr/>
      </p:sp>
      <p:sp>
        <p:nvSpPr>
          <p:cNvPr id="10" name="Rectangle 9">
            <a:extLst>
              <a:ext uri="{FF2B5EF4-FFF2-40B4-BE49-F238E27FC236}">
                <a16:creationId xmlns:a16="http://schemas.microsoft.com/office/drawing/2014/main" id="{D0C27B14-CE96-9E83-C0E6-E68D50C4B9F0}"/>
              </a:ext>
            </a:extLst>
          </p:cNvPr>
          <p:cNvSpPr/>
          <p:nvPr/>
        </p:nvSpPr>
        <p:spPr>
          <a:xfrm>
            <a:off x="8548099" y="2126751"/>
            <a:ext cx="1592494" cy="1503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9B7D839A-C302-D393-6BED-D9BAD070AD99}"/>
              </a:ext>
            </a:extLst>
          </p:cNvPr>
          <p:cNvSpPr/>
          <p:nvPr/>
        </p:nvSpPr>
        <p:spPr>
          <a:xfrm>
            <a:off x="6062153" y="2055080"/>
            <a:ext cx="1592494" cy="1503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TextBox 18">
            <a:extLst>
              <a:ext uri="{FF2B5EF4-FFF2-40B4-BE49-F238E27FC236}">
                <a16:creationId xmlns:a16="http://schemas.microsoft.com/office/drawing/2014/main" id="{F7C91A2A-E196-7E56-93FB-DA4F7A0D8013}"/>
              </a:ext>
            </a:extLst>
          </p:cNvPr>
          <p:cNvSpPr txBox="1"/>
          <p:nvPr/>
        </p:nvSpPr>
        <p:spPr>
          <a:xfrm>
            <a:off x="5938463" y="1266035"/>
            <a:ext cx="5551922" cy="4770537"/>
          </a:xfrm>
          <a:prstGeom prst="rect">
            <a:avLst/>
          </a:prstGeom>
          <a:noFill/>
        </p:spPr>
        <p:txBody>
          <a:bodyPr wrap="square" rtlCol="0">
            <a:spAutoFit/>
          </a:bodyPr>
          <a:lstStyle/>
          <a:p>
            <a:pPr>
              <a:spcAft>
                <a:spcPts val="1200"/>
              </a:spcAft>
            </a:pPr>
            <a:r>
              <a:rPr lang="en-US" sz="2400" b="1" dirty="0">
                <a:solidFill>
                  <a:srgbClr val="000000"/>
                </a:solidFill>
                <a:ea typeface="Times New Roman" panose="02020603050405020304" pitchFamily="18" charset="0"/>
              </a:rPr>
              <a:t>Attachments to an application from CLPCCD would likely include:</a:t>
            </a:r>
          </a:p>
          <a:p>
            <a:pPr marL="342900" indent="-342900">
              <a:spcAft>
                <a:spcPts val="1200"/>
              </a:spcAft>
              <a:buFont typeface="Arial" panose="020B0604020202020204" pitchFamily="34" charset="0"/>
              <a:buChar char="•"/>
            </a:pPr>
            <a:r>
              <a:rPr lang="en-US" sz="2400" dirty="0">
                <a:solidFill>
                  <a:srgbClr val="000000"/>
                </a:solidFill>
                <a:effectLst/>
                <a:ea typeface="Times New Roman" panose="02020603050405020304" pitchFamily="18" charset="0"/>
              </a:rPr>
              <a:t>Proposed academic calendar for first year of implementation</a:t>
            </a:r>
          </a:p>
          <a:p>
            <a:pPr marL="342900" indent="-342900">
              <a:spcAft>
                <a:spcPts val="1200"/>
              </a:spcAft>
              <a:buFont typeface="Arial" panose="020B0604020202020204" pitchFamily="34" charset="0"/>
              <a:buChar char="•"/>
            </a:pPr>
            <a:r>
              <a:rPr lang="en-US" sz="2400" dirty="0">
                <a:solidFill>
                  <a:srgbClr val="000000"/>
                </a:solidFill>
                <a:effectLst/>
                <a:ea typeface="Times New Roman" panose="02020603050405020304" pitchFamily="18" charset="0"/>
              </a:rPr>
              <a:t>Class scheduling pattern for 16-week compressed calendar</a:t>
            </a:r>
          </a:p>
          <a:p>
            <a:pPr marL="342900" indent="-342900">
              <a:spcAft>
                <a:spcPts val="1200"/>
              </a:spcAft>
              <a:buFont typeface="Arial" panose="020B0604020202020204" pitchFamily="34" charset="0"/>
              <a:buChar char="•"/>
            </a:pPr>
            <a:r>
              <a:rPr lang="en-US" sz="2400" dirty="0">
                <a:solidFill>
                  <a:srgbClr val="000000"/>
                </a:solidFill>
                <a:ea typeface="Times New Roman" panose="02020603050405020304" pitchFamily="18" charset="0"/>
              </a:rPr>
              <a:t>FTES Calculations – Traditional vs. compressed calendar</a:t>
            </a:r>
          </a:p>
          <a:p>
            <a:pPr marL="342900" indent="-342900">
              <a:spcAft>
                <a:spcPts val="1200"/>
              </a:spcAft>
              <a:buFont typeface="Arial" panose="020B0604020202020204" pitchFamily="34" charset="0"/>
              <a:buChar char="•"/>
            </a:pPr>
            <a:r>
              <a:rPr lang="en-US" sz="2400" dirty="0">
                <a:solidFill>
                  <a:srgbClr val="000000"/>
                </a:solidFill>
                <a:effectLst/>
                <a:ea typeface="Times New Roman" panose="02020603050405020304" pitchFamily="18" charset="0"/>
              </a:rPr>
              <a:t>Memorand</a:t>
            </a:r>
            <a:r>
              <a:rPr lang="en-US" sz="2400" dirty="0">
                <a:solidFill>
                  <a:srgbClr val="000000"/>
                </a:solidFill>
                <a:ea typeface="Times New Roman" panose="02020603050405020304" pitchFamily="18" charset="0"/>
              </a:rPr>
              <a:t>um of Understanding on compressed calendar (CLPCCD and FA)</a:t>
            </a:r>
            <a:endParaRPr lang="en-US" sz="2200" dirty="0">
              <a:solidFill>
                <a:srgbClr val="000000"/>
              </a:solidFill>
              <a:effectLst/>
              <a:ea typeface="Times New Roman" panose="02020603050405020304" pitchFamily="18" charset="0"/>
            </a:endParaRPr>
          </a:p>
        </p:txBody>
      </p:sp>
    </p:spTree>
    <p:extLst>
      <p:ext uri="{BB962C8B-B14F-4D97-AF65-F5344CB8AC3E}">
        <p14:creationId xmlns:p14="http://schemas.microsoft.com/office/powerpoint/2010/main" val="2705595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7BB6A-049C-45E8-AC09-2F0B9BB2F304}"/>
              </a:ext>
            </a:extLst>
          </p:cNvPr>
          <p:cNvSpPr>
            <a:spLocks noGrp="1"/>
          </p:cNvSpPr>
          <p:nvPr>
            <p:ph type="title"/>
          </p:nvPr>
        </p:nvSpPr>
        <p:spPr/>
        <p:txBody>
          <a:bodyPr/>
          <a:lstStyle/>
          <a:p>
            <a:r>
              <a:rPr lang="en-US" sz="2200" dirty="0"/>
              <a:t>Alternative Academic Calendar Project</a:t>
            </a:r>
            <a:br>
              <a:rPr lang="en-US" sz="2200" dirty="0"/>
            </a:br>
            <a:br>
              <a:rPr lang="en-US" sz="2200" dirty="0"/>
            </a:br>
            <a:r>
              <a:rPr lang="en-US" sz="2200" dirty="0"/>
              <a:t>EXAMPLES OF ATTACHMENTS</a:t>
            </a:r>
          </a:p>
        </p:txBody>
      </p:sp>
      <p:sp>
        <p:nvSpPr>
          <p:cNvPr id="3" name="Slide Number Placeholder 2">
            <a:extLst>
              <a:ext uri="{FF2B5EF4-FFF2-40B4-BE49-F238E27FC236}">
                <a16:creationId xmlns:a16="http://schemas.microsoft.com/office/drawing/2014/main" id="{1EC2495D-630A-AF42-97CB-9B1D6372777F}"/>
              </a:ext>
            </a:extLst>
          </p:cNvPr>
          <p:cNvSpPr>
            <a:spLocks noGrp="1"/>
          </p:cNvSpPr>
          <p:nvPr>
            <p:ph type="sldNum" sz="quarter" idx="12"/>
          </p:nvPr>
        </p:nvSpPr>
        <p:spPr/>
        <p:txBody>
          <a:bodyPr/>
          <a:lstStyle/>
          <a:p>
            <a:fld id="{9FF96B15-8338-45D5-A943-561235072D66}" type="slidenum">
              <a:rPr lang="en-US" smtClean="0"/>
              <a:pPr/>
              <a:t>7</a:t>
            </a:fld>
            <a:endParaRPr lang="en-US" dirty="0"/>
          </a:p>
        </p:txBody>
      </p:sp>
      <p:sp>
        <p:nvSpPr>
          <p:cNvPr id="7" name="Picture Placeholder 6">
            <a:extLst>
              <a:ext uri="{FF2B5EF4-FFF2-40B4-BE49-F238E27FC236}">
                <a16:creationId xmlns:a16="http://schemas.microsoft.com/office/drawing/2014/main" id="{0D4B2A40-A11F-6F86-603C-53A1DDE0293F}"/>
              </a:ext>
            </a:extLst>
          </p:cNvPr>
          <p:cNvSpPr>
            <a:spLocks noGrp="1"/>
          </p:cNvSpPr>
          <p:nvPr>
            <p:ph type="pic" sz="quarter" idx="21"/>
          </p:nvPr>
        </p:nvSpPr>
        <p:spPr/>
      </p:sp>
      <p:sp>
        <p:nvSpPr>
          <p:cNvPr id="9" name="Picture Placeholder 8">
            <a:extLst>
              <a:ext uri="{FF2B5EF4-FFF2-40B4-BE49-F238E27FC236}">
                <a16:creationId xmlns:a16="http://schemas.microsoft.com/office/drawing/2014/main" id="{5493D150-8BC9-314F-323C-6F43657A8287}"/>
              </a:ext>
            </a:extLst>
          </p:cNvPr>
          <p:cNvSpPr>
            <a:spLocks noGrp="1"/>
          </p:cNvSpPr>
          <p:nvPr>
            <p:ph type="pic" sz="quarter" idx="22"/>
          </p:nvPr>
        </p:nvSpPr>
        <p:spPr/>
      </p:sp>
      <p:sp>
        <p:nvSpPr>
          <p:cNvPr id="10" name="Rectangle 9">
            <a:extLst>
              <a:ext uri="{FF2B5EF4-FFF2-40B4-BE49-F238E27FC236}">
                <a16:creationId xmlns:a16="http://schemas.microsoft.com/office/drawing/2014/main" id="{D0C27B14-CE96-9E83-C0E6-E68D50C4B9F0}"/>
              </a:ext>
            </a:extLst>
          </p:cNvPr>
          <p:cNvSpPr/>
          <p:nvPr/>
        </p:nvSpPr>
        <p:spPr>
          <a:xfrm>
            <a:off x="8548099" y="2126751"/>
            <a:ext cx="1592494" cy="1503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9B7D839A-C302-D393-6BED-D9BAD070AD99}"/>
              </a:ext>
            </a:extLst>
          </p:cNvPr>
          <p:cNvSpPr/>
          <p:nvPr/>
        </p:nvSpPr>
        <p:spPr>
          <a:xfrm>
            <a:off x="6062153" y="2055080"/>
            <a:ext cx="1592494" cy="1503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TextBox 18">
            <a:extLst>
              <a:ext uri="{FF2B5EF4-FFF2-40B4-BE49-F238E27FC236}">
                <a16:creationId xmlns:a16="http://schemas.microsoft.com/office/drawing/2014/main" id="{F7C91A2A-E196-7E56-93FB-DA4F7A0D8013}"/>
              </a:ext>
            </a:extLst>
          </p:cNvPr>
          <p:cNvSpPr txBox="1"/>
          <p:nvPr/>
        </p:nvSpPr>
        <p:spPr>
          <a:xfrm>
            <a:off x="5938463" y="1266035"/>
            <a:ext cx="5551922" cy="4770537"/>
          </a:xfrm>
          <a:prstGeom prst="rect">
            <a:avLst/>
          </a:prstGeom>
          <a:noFill/>
        </p:spPr>
        <p:txBody>
          <a:bodyPr wrap="square" rtlCol="0">
            <a:spAutoFit/>
          </a:bodyPr>
          <a:lstStyle/>
          <a:p>
            <a:pPr>
              <a:spcAft>
                <a:spcPts val="1200"/>
              </a:spcAft>
            </a:pPr>
            <a:r>
              <a:rPr lang="en-US" sz="2400" b="1" dirty="0">
                <a:solidFill>
                  <a:srgbClr val="000000"/>
                </a:solidFill>
                <a:ea typeface="Times New Roman" panose="02020603050405020304" pitchFamily="18" charset="0"/>
              </a:rPr>
              <a:t>Attachments to an application from CLPCCD would likely include:</a:t>
            </a:r>
          </a:p>
          <a:p>
            <a:pPr marL="342900" indent="-342900">
              <a:spcAft>
                <a:spcPts val="1200"/>
              </a:spcAft>
              <a:buFont typeface="Arial" panose="020B0604020202020204" pitchFamily="34" charset="0"/>
              <a:buChar char="•"/>
            </a:pPr>
            <a:r>
              <a:rPr lang="en-US" sz="2400" dirty="0">
                <a:solidFill>
                  <a:srgbClr val="000000"/>
                </a:solidFill>
                <a:effectLst/>
                <a:ea typeface="Times New Roman" panose="02020603050405020304" pitchFamily="18" charset="0"/>
              </a:rPr>
              <a:t>FA approval of the Memorandum of Understanding</a:t>
            </a:r>
          </a:p>
          <a:p>
            <a:pPr marL="342900" indent="-342900">
              <a:spcAft>
                <a:spcPts val="1200"/>
              </a:spcAft>
              <a:buFont typeface="Arial" panose="020B0604020202020204" pitchFamily="34" charset="0"/>
              <a:buChar char="•"/>
            </a:pPr>
            <a:r>
              <a:rPr lang="en-US" sz="2400" dirty="0">
                <a:solidFill>
                  <a:srgbClr val="000000"/>
                </a:solidFill>
                <a:ea typeface="Times New Roman" panose="02020603050405020304" pitchFamily="18" charset="0"/>
              </a:rPr>
              <a:t>SEIU letter supporting move to compressed calendar</a:t>
            </a:r>
          </a:p>
          <a:p>
            <a:pPr marL="342900" indent="-342900">
              <a:spcAft>
                <a:spcPts val="1200"/>
              </a:spcAft>
              <a:buFont typeface="Arial" panose="020B0604020202020204" pitchFamily="34" charset="0"/>
              <a:buChar char="•"/>
            </a:pPr>
            <a:r>
              <a:rPr lang="en-US" sz="2400" dirty="0">
                <a:solidFill>
                  <a:srgbClr val="000000"/>
                </a:solidFill>
                <a:effectLst/>
                <a:ea typeface="Times New Roman" panose="02020603050405020304" pitchFamily="18" charset="0"/>
              </a:rPr>
              <a:t>Student government executives’ letter of support of compressed calendar</a:t>
            </a:r>
          </a:p>
          <a:p>
            <a:pPr marL="342900" indent="-342900">
              <a:spcAft>
                <a:spcPts val="1200"/>
              </a:spcAft>
              <a:buFont typeface="Arial" panose="020B0604020202020204" pitchFamily="34" charset="0"/>
              <a:buChar char="•"/>
            </a:pPr>
            <a:r>
              <a:rPr lang="en-US" sz="2400" dirty="0">
                <a:solidFill>
                  <a:srgbClr val="000000"/>
                </a:solidFill>
                <a:ea typeface="Times New Roman" panose="02020603050405020304" pitchFamily="18" charset="0"/>
              </a:rPr>
              <a:t>AACC committee roster and meeting dates</a:t>
            </a:r>
            <a:endParaRPr lang="en-US" sz="2200" dirty="0">
              <a:solidFill>
                <a:srgbClr val="000000"/>
              </a:solidFill>
              <a:effectLst/>
              <a:ea typeface="Times New Roman" panose="02020603050405020304" pitchFamily="18" charset="0"/>
            </a:endParaRPr>
          </a:p>
        </p:txBody>
      </p:sp>
    </p:spTree>
    <p:extLst>
      <p:ext uri="{BB962C8B-B14F-4D97-AF65-F5344CB8AC3E}">
        <p14:creationId xmlns:p14="http://schemas.microsoft.com/office/powerpoint/2010/main" val="858401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7BB6A-049C-45E8-AC09-2F0B9BB2F304}"/>
              </a:ext>
            </a:extLst>
          </p:cNvPr>
          <p:cNvSpPr>
            <a:spLocks noGrp="1"/>
          </p:cNvSpPr>
          <p:nvPr>
            <p:ph type="title"/>
          </p:nvPr>
        </p:nvSpPr>
        <p:spPr/>
        <p:txBody>
          <a:bodyPr/>
          <a:lstStyle/>
          <a:p>
            <a:r>
              <a:rPr lang="en-US" sz="2200" dirty="0"/>
              <a:t>Alternative Academic Calendar Project</a:t>
            </a:r>
            <a:br>
              <a:rPr lang="en-US" sz="2200" dirty="0"/>
            </a:br>
            <a:br>
              <a:rPr lang="en-US" sz="2200" dirty="0"/>
            </a:br>
            <a:r>
              <a:rPr lang="en-US" sz="2200" dirty="0"/>
              <a:t>EXAMPLES OF ATTACHMENTS</a:t>
            </a:r>
          </a:p>
        </p:txBody>
      </p:sp>
      <p:sp>
        <p:nvSpPr>
          <p:cNvPr id="3" name="Slide Number Placeholder 2">
            <a:extLst>
              <a:ext uri="{FF2B5EF4-FFF2-40B4-BE49-F238E27FC236}">
                <a16:creationId xmlns:a16="http://schemas.microsoft.com/office/drawing/2014/main" id="{1EC2495D-630A-AF42-97CB-9B1D6372777F}"/>
              </a:ext>
            </a:extLst>
          </p:cNvPr>
          <p:cNvSpPr>
            <a:spLocks noGrp="1"/>
          </p:cNvSpPr>
          <p:nvPr>
            <p:ph type="sldNum" sz="quarter" idx="12"/>
          </p:nvPr>
        </p:nvSpPr>
        <p:spPr/>
        <p:txBody>
          <a:bodyPr/>
          <a:lstStyle/>
          <a:p>
            <a:fld id="{9FF96B15-8338-45D5-A943-561235072D66}" type="slidenum">
              <a:rPr lang="en-US" smtClean="0"/>
              <a:pPr/>
              <a:t>8</a:t>
            </a:fld>
            <a:endParaRPr lang="en-US" dirty="0"/>
          </a:p>
        </p:txBody>
      </p:sp>
      <p:sp>
        <p:nvSpPr>
          <p:cNvPr id="7" name="Picture Placeholder 6">
            <a:extLst>
              <a:ext uri="{FF2B5EF4-FFF2-40B4-BE49-F238E27FC236}">
                <a16:creationId xmlns:a16="http://schemas.microsoft.com/office/drawing/2014/main" id="{0D4B2A40-A11F-6F86-603C-53A1DDE0293F}"/>
              </a:ext>
            </a:extLst>
          </p:cNvPr>
          <p:cNvSpPr>
            <a:spLocks noGrp="1"/>
          </p:cNvSpPr>
          <p:nvPr>
            <p:ph type="pic" sz="quarter" idx="21"/>
          </p:nvPr>
        </p:nvSpPr>
        <p:spPr/>
      </p:sp>
      <p:sp>
        <p:nvSpPr>
          <p:cNvPr id="9" name="Picture Placeholder 8">
            <a:extLst>
              <a:ext uri="{FF2B5EF4-FFF2-40B4-BE49-F238E27FC236}">
                <a16:creationId xmlns:a16="http://schemas.microsoft.com/office/drawing/2014/main" id="{5493D150-8BC9-314F-323C-6F43657A8287}"/>
              </a:ext>
            </a:extLst>
          </p:cNvPr>
          <p:cNvSpPr>
            <a:spLocks noGrp="1"/>
          </p:cNvSpPr>
          <p:nvPr>
            <p:ph type="pic" sz="quarter" idx="22"/>
          </p:nvPr>
        </p:nvSpPr>
        <p:spPr/>
      </p:sp>
      <p:sp>
        <p:nvSpPr>
          <p:cNvPr id="10" name="Rectangle 9">
            <a:extLst>
              <a:ext uri="{FF2B5EF4-FFF2-40B4-BE49-F238E27FC236}">
                <a16:creationId xmlns:a16="http://schemas.microsoft.com/office/drawing/2014/main" id="{D0C27B14-CE96-9E83-C0E6-E68D50C4B9F0}"/>
              </a:ext>
            </a:extLst>
          </p:cNvPr>
          <p:cNvSpPr/>
          <p:nvPr/>
        </p:nvSpPr>
        <p:spPr>
          <a:xfrm>
            <a:off x="8548099" y="2126751"/>
            <a:ext cx="1592494" cy="1503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9B7D839A-C302-D393-6BED-D9BAD070AD99}"/>
              </a:ext>
            </a:extLst>
          </p:cNvPr>
          <p:cNvSpPr/>
          <p:nvPr/>
        </p:nvSpPr>
        <p:spPr>
          <a:xfrm>
            <a:off x="6062153" y="2055080"/>
            <a:ext cx="1592494" cy="1503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TextBox 18">
            <a:extLst>
              <a:ext uri="{FF2B5EF4-FFF2-40B4-BE49-F238E27FC236}">
                <a16:creationId xmlns:a16="http://schemas.microsoft.com/office/drawing/2014/main" id="{F7C91A2A-E196-7E56-93FB-DA4F7A0D8013}"/>
              </a:ext>
            </a:extLst>
          </p:cNvPr>
          <p:cNvSpPr txBox="1"/>
          <p:nvPr/>
        </p:nvSpPr>
        <p:spPr>
          <a:xfrm>
            <a:off x="5938463" y="1266035"/>
            <a:ext cx="5551922" cy="4770537"/>
          </a:xfrm>
          <a:prstGeom prst="rect">
            <a:avLst/>
          </a:prstGeom>
          <a:noFill/>
        </p:spPr>
        <p:txBody>
          <a:bodyPr wrap="square" rtlCol="0">
            <a:spAutoFit/>
          </a:bodyPr>
          <a:lstStyle/>
          <a:p>
            <a:pPr>
              <a:spcAft>
                <a:spcPts val="1200"/>
              </a:spcAft>
            </a:pPr>
            <a:r>
              <a:rPr lang="en-US" sz="2400" b="1" dirty="0">
                <a:solidFill>
                  <a:srgbClr val="000000"/>
                </a:solidFill>
                <a:ea typeface="Times New Roman" panose="02020603050405020304" pitchFamily="18" charset="0"/>
              </a:rPr>
              <a:t>Attachments to an application from CLPCCD would likely include:</a:t>
            </a:r>
          </a:p>
          <a:p>
            <a:pPr marL="342900" indent="-342900">
              <a:spcAft>
                <a:spcPts val="1200"/>
              </a:spcAft>
              <a:buFont typeface="Arial" panose="020B0604020202020204" pitchFamily="34" charset="0"/>
              <a:buChar char="•"/>
            </a:pPr>
            <a:r>
              <a:rPr lang="en-US" sz="2400" dirty="0">
                <a:solidFill>
                  <a:srgbClr val="000000"/>
                </a:solidFill>
                <a:effectLst/>
                <a:ea typeface="Times New Roman" panose="02020603050405020304" pitchFamily="18" charset="0"/>
              </a:rPr>
              <a:t>Compressed calendar forums presentation</a:t>
            </a:r>
          </a:p>
          <a:p>
            <a:pPr marL="342900" indent="-342900">
              <a:spcAft>
                <a:spcPts val="1200"/>
              </a:spcAft>
              <a:buFont typeface="Arial" panose="020B0604020202020204" pitchFamily="34" charset="0"/>
              <a:buChar char="•"/>
            </a:pPr>
            <a:r>
              <a:rPr lang="en-US" sz="2400" dirty="0">
                <a:solidFill>
                  <a:srgbClr val="000000"/>
                </a:solidFill>
                <a:ea typeface="Times New Roman" panose="02020603050405020304" pitchFamily="18" charset="0"/>
              </a:rPr>
              <a:t>Forum response cards</a:t>
            </a:r>
          </a:p>
          <a:p>
            <a:pPr marL="342900" indent="-342900">
              <a:spcAft>
                <a:spcPts val="1200"/>
              </a:spcAft>
              <a:buFont typeface="Arial" panose="020B0604020202020204" pitchFamily="34" charset="0"/>
              <a:buChar char="•"/>
            </a:pPr>
            <a:r>
              <a:rPr lang="en-US" sz="2400" dirty="0">
                <a:solidFill>
                  <a:srgbClr val="000000"/>
                </a:solidFill>
                <a:effectLst/>
                <a:ea typeface="Times New Roman" panose="02020603050405020304" pitchFamily="18" charset="0"/>
              </a:rPr>
              <a:t>Results of compressed calendar impact survey</a:t>
            </a:r>
          </a:p>
          <a:p>
            <a:pPr marL="342900" indent="-342900">
              <a:spcAft>
                <a:spcPts val="1200"/>
              </a:spcAft>
              <a:buFont typeface="Arial" panose="020B0604020202020204" pitchFamily="34" charset="0"/>
              <a:buChar char="•"/>
            </a:pPr>
            <a:r>
              <a:rPr lang="en-US" sz="2400" dirty="0">
                <a:solidFill>
                  <a:srgbClr val="000000"/>
                </a:solidFill>
                <a:ea typeface="Times New Roman" panose="02020603050405020304" pitchFamily="18" charset="0"/>
              </a:rPr>
              <a:t>Schedule of classes draft for each college for the first semester of compressed calendar implementation</a:t>
            </a:r>
            <a:endParaRPr lang="en-US" sz="2200" dirty="0">
              <a:solidFill>
                <a:srgbClr val="000000"/>
              </a:solidFill>
              <a:effectLst/>
              <a:ea typeface="Times New Roman" panose="02020603050405020304" pitchFamily="18" charset="0"/>
            </a:endParaRPr>
          </a:p>
        </p:txBody>
      </p:sp>
    </p:spTree>
    <p:extLst>
      <p:ext uri="{BB962C8B-B14F-4D97-AF65-F5344CB8AC3E}">
        <p14:creationId xmlns:p14="http://schemas.microsoft.com/office/powerpoint/2010/main" val="1567144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7BB6A-049C-45E8-AC09-2F0B9BB2F304}"/>
              </a:ext>
            </a:extLst>
          </p:cNvPr>
          <p:cNvSpPr>
            <a:spLocks noGrp="1"/>
          </p:cNvSpPr>
          <p:nvPr>
            <p:ph type="title"/>
          </p:nvPr>
        </p:nvSpPr>
        <p:spPr/>
        <p:txBody>
          <a:bodyPr/>
          <a:lstStyle/>
          <a:p>
            <a:r>
              <a:rPr lang="en-US" sz="2200" dirty="0"/>
              <a:t>Alternative Academic Calendar Project</a:t>
            </a:r>
            <a:br>
              <a:rPr lang="en-US" sz="2200" dirty="0"/>
            </a:br>
            <a:br>
              <a:rPr lang="en-US" sz="2200" dirty="0"/>
            </a:br>
            <a:r>
              <a:rPr lang="en-US" sz="2200" dirty="0"/>
              <a:t>APPLICATION TIMING</a:t>
            </a:r>
          </a:p>
        </p:txBody>
      </p:sp>
      <p:sp>
        <p:nvSpPr>
          <p:cNvPr id="3" name="Slide Number Placeholder 2">
            <a:extLst>
              <a:ext uri="{FF2B5EF4-FFF2-40B4-BE49-F238E27FC236}">
                <a16:creationId xmlns:a16="http://schemas.microsoft.com/office/drawing/2014/main" id="{1EC2495D-630A-AF42-97CB-9B1D6372777F}"/>
              </a:ext>
            </a:extLst>
          </p:cNvPr>
          <p:cNvSpPr>
            <a:spLocks noGrp="1"/>
          </p:cNvSpPr>
          <p:nvPr>
            <p:ph type="sldNum" sz="quarter" idx="12"/>
          </p:nvPr>
        </p:nvSpPr>
        <p:spPr/>
        <p:txBody>
          <a:bodyPr/>
          <a:lstStyle/>
          <a:p>
            <a:fld id="{9FF96B15-8338-45D5-A943-561235072D66}" type="slidenum">
              <a:rPr lang="en-US" smtClean="0"/>
              <a:pPr/>
              <a:t>9</a:t>
            </a:fld>
            <a:endParaRPr lang="en-US" dirty="0"/>
          </a:p>
        </p:txBody>
      </p:sp>
      <p:sp>
        <p:nvSpPr>
          <p:cNvPr id="7" name="Picture Placeholder 6">
            <a:extLst>
              <a:ext uri="{FF2B5EF4-FFF2-40B4-BE49-F238E27FC236}">
                <a16:creationId xmlns:a16="http://schemas.microsoft.com/office/drawing/2014/main" id="{0D4B2A40-A11F-6F86-603C-53A1DDE0293F}"/>
              </a:ext>
            </a:extLst>
          </p:cNvPr>
          <p:cNvSpPr>
            <a:spLocks noGrp="1"/>
          </p:cNvSpPr>
          <p:nvPr>
            <p:ph type="pic" sz="quarter" idx="21"/>
          </p:nvPr>
        </p:nvSpPr>
        <p:spPr/>
      </p:sp>
      <p:sp>
        <p:nvSpPr>
          <p:cNvPr id="9" name="Picture Placeholder 8">
            <a:extLst>
              <a:ext uri="{FF2B5EF4-FFF2-40B4-BE49-F238E27FC236}">
                <a16:creationId xmlns:a16="http://schemas.microsoft.com/office/drawing/2014/main" id="{5493D150-8BC9-314F-323C-6F43657A8287}"/>
              </a:ext>
            </a:extLst>
          </p:cNvPr>
          <p:cNvSpPr>
            <a:spLocks noGrp="1"/>
          </p:cNvSpPr>
          <p:nvPr>
            <p:ph type="pic" sz="quarter" idx="22"/>
          </p:nvPr>
        </p:nvSpPr>
        <p:spPr/>
      </p:sp>
      <p:sp>
        <p:nvSpPr>
          <p:cNvPr id="10" name="Rectangle 9">
            <a:extLst>
              <a:ext uri="{FF2B5EF4-FFF2-40B4-BE49-F238E27FC236}">
                <a16:creationId xmlns:a16="http://schemas.microsoft.com/office/drawing/2014/main" id="{D0C27B14-CE96-9E83-C0E6-E68D50C4B9F0}"/>
              </a:ext>
            </a:extLst>
          </p:cNvPr>
          <p:cNvSpPr/>
          <p:nvPr/>
        </p:nvSpPr>
        <p:spPr>
          <a:xfrm>
            <a:off x="8548099" y="2126751"/>
            <a:ext cx="1592494" cy="1503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9B7D839A-C302-D393-6BED-D9BAD070AD99}"/>
              </a:ext>
            </a:extLst>
          </p:cNvPr>
          <p:cNvSpPr/>
          <p:nvPr/>
        </p:nvSpPr>
        <p:spPr>
          <a:xfrm>
            <a:off x="6062153" y="2055080"/>
            <a:ext cx="1592494" cy="1503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TextBox 18">
            <a:extLst>
              <a:ext uri="{FF2B5EF4-FFF2-40B4-BE49-F238E27FC236}">
                <a16:creationId xmlns:a16="http://schemas.microsoft.com/office/drawing/2014/main" id="{F7C91A2A-E196-7E56-93FB-DA4F7A0D8013}"/>
              </a:ext>
            </a:extLst>
          </p:cNvPr>
          <p:cNvSpPr txBox="1"/>
          <p:nvPr/>
        </p:nvSpPr>
        <p:spPr>
          <a:xfrm>
            <a:off x="5938462" y="1266035"/>
            <a:ext cx="5935089" cy="3570208"/>
          </a:xfrm>
          <a:prstGeom prst="rect">
            <a:avLst/>
          </a:prstGeom>
          <a:noFill/>
        </p:spPr>
        <p:txBody>
          <a:bodyPr wrap="square" rtlCol="0">
            <a:spAutoFit/>
          </a:bodyPr>
          <a:lstStyle/>
          <a:p>
            <a:pPr>
              <a:spcAft>
                <a:spcPts val="1200"/>
              </a:spcAft>
            </a:pPr>
            <a:r>
              <a:rPr lang="en-US" sz="2400" b="1" dirty="0">
                <a:solidFill>
                  <a:srgbClr val="000000"/>
                </a:solidFill>
                <a:ea typeface="Times New Roman" panose="02020603050405020304" pitchFamily="18" charset="0"/>
              </a:rPr>
              <a:t>When would the application be submitted?</a:t>
            </a:r>
          </a:p>
          <a:p>
            <a:pPr>
              <a:spcAft>
                <a:spcPts val="1200"/>
              </a:spcAft>
            </a:pPr>
            <a:r>
              <a:rPr lang="en-US" sz="2400" dirty="0">
                <a:solidFill>
                  <a:srgbClr val="000000"/>
                </a:solidFill>
                <a:ea typeface="Times New Roman" panose="02020603050405020304" pitchFamily="18" charset="0"/>
              </a:rPr>
              <a:t>Because the Chancellor’s Office requires several months to evaluate and decide upon the application, best practice is to submit the application a full year before the proposed first semester of compressed calendar implementation.</a:t>
            </a:r>
            <a:endParaRPr lang="en-US" sz="2200" dirty="0">
              <a:solidFill>
                <a:srgbClr val="000000"/>
              </a:solidFill>
              <a:effectLst/>
              <a:ea typeface="Times New Roman" panose="02020603050405020304" pitchFamily="18" charset="0"/>
            </a:endParaRPr>
          </a:p>
        </p:txBody>
      </p:sp>
    </p:spTree>
    <p:extLst>
      <p:ext uri="{BB962C8B-B14F-4D97-AF65-F5344CB8AC3E}">
        <p14:creationId xmlns:p14="http://schemas.microsoft.com/office/powerpoint/2010/main" val="8939696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TF66741836_Beginning of the year procedures_AAS_v5" id="{51CF042C-A21F-4772-ACB5-34142877F475}" vid="{78ABB5F0-5DDF-4844-A82C-FEADF47C5B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570D0EAE-52CD-493E-A174-3A7CD0E9C7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CB9AE35-8A31-4380-94A6-86E5DFCDD123}">
  <ds:schemaRefs>
    <ds:schemaRef ds:uri="http://schemas.microsoft.com/sharepoint/v3/contenttype/forms"/>
  </ds:schemaRefs>
</ds:datastoreItem>
</file>

<file path=customXml/itemProps3.xml><?xml version="1.0" encoding="utf-8"?>
<ds:datastoreItem xmlns:ds="http://schemas.openxmlformats.org/officeDocument/2006/customXml" ds:itemID="{F983CA34-C6E2-49BA-ACFF-78ADEC0C28FA}">
  <ds:schemaRefs>
    <ds:schemaRef ds:uri="http://schemas.microsoft.com/office/2006/metadata/properties"/>
    <ds:schemaRef ds:uri="http://schemas.microsoft.com/office/2006/documentManagement/types"/>
    <ds:schemaRef ds:uri="http://purl.org/dc/elements/1.1/"/>
    <ds:schemaRef ds:uri="http://purl.org/dc/dcmitype/"/>
    <ds:schemaRef ds:uri="http://www.w3.org/XML/1998/namespace"/>
    <ds:schemaRef ds:uri="71af3243-3dd4-4a8d-8c0d-dd76da1f02a5"/>
    <ds:schemaRef ds:uri="http://schemas.microsoft.com/office/infopath/2007/PartnerControls"/>
    <ds:schemaRef ds:uri="http://schemas.openxmlformats.org/package/2006/metadata/core-properties"/>
    <ds:schemaRef ds:uri="16c05727-aa75-4e4a-9b5f-8a80a1165891"/>
    <ds:schemaRef ds:uri="http://purl.org/dc/terms/"/>
  </ds:schemaRefs>
</ds:datastoreItem>
</file>

<file path=docProps/app.xml><?xml version="1.0" encoding="utf-8"?>
<Properties xmlns="http://schemas.openxmlformats.org/officeDocument/2006/extended-properties" xmlns:vt="http://schemas.openxmlformats.org/officeDocument/2006/docPropsVTypes">
  <Template>Beginning of the year procedures</Template>
  <TotalTime>2025</TotalTime>
  <Words>456</Words>
  <Application>Microsoft Office PowerPoint</Application>
  <PresentationFormat>Widescreen</PresentationFormat>
  <Paragraphs>49</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 Gothic</vt:lpstr>
      <vt:lpstr>Times New Roman</vt:lpstr>
      <vt:lpstr>Wingdings 3</vt:lpstr>
      <vt:lpstr>Ion Boardroom</vt:lpstr>
      <vt:lpstr>Alternative Academic Calendar Project   Applying to State Chancellor’s Office for Alternative Calendar Approval</vt:lpstr>
      <vt:lpstr>Alternative Academic Calendar Project  APPROVAL NEEDED </vt:lpstr>
      <vt:lpstr>Alternative Academic Calendar Project  WHO APPROVES? </vt:lpstr>
      <vt:lpstr>Alternative Academic Calendar Project  THE APPLICATION </vt:lpstr>
      <vt:lpstr>Alternative Academic Calendar Project  STAKEHOLDERS </vt:lpstr>
      <vt:lpstr>Alternative Academic Calendar Project  EXAMPLES OF ATTACHMENTS</vt:lpstr>
      <vt:lpstr>Alternative Academic Calendar Project  EXAMPLES OF ATTACHMENTS</vt:lpstr>
      <vt:lpstr>Alternative Academic Calendar Project  EXAMPLES OF ATTACHMENTS</vt:lpstr>
      <vt:lpstr>Alternative Academic Calendar Project  APPLICATION TIMING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Beginning of the Year Procedures</dc:title>
  <dc:creator>John Mullen</dc:creator>
  <cp:lastModifiedBy>Estella Sanchez</cp:lastModifiedBy>
  <cp:revision>10</cp:revision>
  <cp:lastPrinted>2022-12-14T06:54:17Z</cp:lastPrinted>
  <dcterms:created xsi:type="dcterms:W3CDTF">2022-12-08T02:24:54Z</dcterms:created>
  <dcterms:modified xsi:type="dcterms:W3CDTF">2022-12-16T23:48:30Z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