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handoutMasterIdLst>
    <p:handoutMasterId r:id="rId16"/>
  </p:handoutMasterIdLst>
  <p:sldIdLst>
    <p:sldId id="256" r:id="rId5"/>
    <p:sldId id="270" r:id="rId6"/>
    <p:sldId id="271" r:id="rId7"/>
    <p:sldId id="283" r:id="rId8"/>
    <p:sldId id="274" r:id="rId9"/>
    <p:sldId id="275" r:id="rId10"/>
    <p:sldId id="279" r:id="rId11"/>
    <p:sldId id="281" r:id="rId12"/>
    <p:sldId id="278" r:id="rId13"/>
    <p:sldId id="27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42D0B"/>
    <a:srgbClr val="76280B"/>
    <a:srgbClr val="F6BF73"/>
    <a:srgbClr val="F9D4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655" autoAdjust="0"/>
  </p:normalViewPr>
  <p:slideViewPr>
    <p:cSldViewPr snapToGrid="0">
      <p:cViewPr varScale="1">
        <p:scale>
          <a:sx n="106" d="100"/>
          <a:sy n="106" d="100"/>
        </p:scale>
        <p:origin x="126" y="204"/>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805758-D2E5-47F1-BDC8-64F96AB837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9A4D7A7-60FE-4B51-8D3B-098FB2A1B3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66161-D383-45DC-9645-1D21647A8641}" type="datetimeFigureOut">
              <a:rPr lang="en-US" smtClean="0"/>
              <a:t>9/29/2023</a:t>
            </a:fld>
            <a:endParaRPr lang="en-US" dirty="0"/>
          </a:p>
        </p:txBody>
      </p:sp>
      <p:sp>
        <p:nvSpPr>
          <p:cNvPr id="4" name="Footer Placeholder 3">
            <a:extLst>
              <a:ext uri="{FF2B5EF4-FFF2-40B4-BE49-F238E27FC236}">
                <a16:creationId xmlns:a16="http://schemas.microsoft.com/office/drawing/2014/main" id="{0748030B-DA71-4B18-AA7C-F991BCB51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BD65FCA-070F-4A6D-A2E0-D5EBEAABC9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4D2B8-7AFA-4F86-9DF3-A6BBE4E238C1}" type="slidenum">
              <a:rPr lang="en-US" smtClean="0"/>
              <a:t>‹#›</a:t>
            </a:fld>
            <a:endParaRPr lang="en-US" dirty="0"/>
          </a:p>
        </p:txBody>
      </p:sp>
    </p:spTree>
    <p:extLst>
      <p:ext uri="{BB962C8B-B14F-4D97-AF65-F5344CB8AC3E}">
        <p14:creationId xmlns:p14="http://schemas.microsoft.com/office/powerpoint/2010/main" val="369034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789D0-CA34-4934-A369-C3113E12A3EF}" type="datetimeFigureOut">
              <a:rPr lang="en-US" smtClean="0"/>
              <a:t>9/29/2023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79418-37EB-4378-AD22-89DBB000B0DA}" type="slidenum">
              <a:rPr lang="en-US" smtClean="0"/>
              <a:t>‹#›</a:t>
            </a:fld>
            <a:endParaRPr lang="en-US" dirty="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a:t>
            </a:fld>
            <a:endParaRPr lang="en-US" dirty="0"/>
          </a:p>
        </p:txBody>
      </p:sp>
    </p:spTree>
    <p:extLst>
      <p:ext uri="{BB962C8B-B14F-4D97-AF65-F5344CB8AC3E}">
        <p14:creationId xmlns:p14="http://schemas.microsoft.com/office/powerpoint/2010/main" val="260946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3</a:t>
            </a:fld>
            <a:endParaRPr lang="en-US" dirty="0"/>
          </a:p>
        </p:txBody>
      </p:sp>
    </p:spTree>
    <p:extLst>
      <p:ext uri="{BB962C8B-B14F-4D97-AF65-F5344CB8AC3E}">
        <p14:creationId xmlns:p14="http://schemas.microsoft.com/office/powerpoint/2010/main" val="536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steps will you be taking as a result of this learning experience?</a:t>
            </a:r>
          </a:p>
          <a:p>
            <a:r>
              <a:rPr lang="en-US" b="0" i="1" dirty="0">
                <a:latin typeface="Segoe UI" panose="020B0502040204020203" pitchFamily="34" charset="0"/>
                <a:cs typeface="Segoe UI" panose="020B0502040204020203" pitchFamily="34" charset="0"/>
              </a:rPr>
              <a:t>Did you learn from any failed experiences?  How will you do things differently?</a:t>
            </a:r>
          </a:p>
          <a:p>
            <a:r>
              <a:rPr lang="en-US" b="0" i="1" dirty="0">
                <a:latin typeface="Segoe UI" panose="020B0502040204020203" pitchFamily="34" charset="0"/>
                <a:cs typeface="Segoe UI" panose="020B0502040204020203" pitchFamily="34" charset="0"/>
              </a:rPr>
              <a:t>What advice will you give to others so they can learn from your experiences?</a:t>
            </a:r>
          </a:p>
          <a:p>
            <a:r>
              <a:rPr lang="en-US" b="0" i="1" dirty="0">
                <a:latin typeface="Segoe UI" panose="020B0502040204020203" pitchFamily="34" charset="0"/>
                <a:cs typeface="Segoe UI" panose="020B0502040204020203" pitchFamily="34" charset="0"/>
              </a:rPr>
              <a:t>How can you share what you learned with a real-world audience?  </a:t>
            </a:r>
          </a:p>
          <a:p>
            <a:endParaRPr lang="en-US" dirty="0"/>
          </a:p>
          <a:p>
            <a:r>
              <a:rPr lang="en-US" b="1" dirty="0"/>
              <a:t>Some examples of next steps might be: </a:t>
            </a:r>
          </a:p>
          <a:p>
            <a:pPr marL="228600" indent="-228600">
              <a:buAutoNum type="arabicPeriod"/>
            </a:pPr>
            <a:r>
              <a:rPr lang="en-US" dirty="0"/>
              <a:t>After</a:t>
            </a:r>
            <a:r>
              <a:rPr lang="en-US" baseline="0" dirty="0"/>
              <a:t> delivering my first persuasive presentation, I am thinking about joining the debate team.</a:t>
            </a:r>
          </a:p>
          <a:p>
            <a:pPr marL="228600" indent="-228600">
              <a:buAutoNum type="arabicPeriod"/>
            </a:pPr>
            <a:r>
              <a:rPr lang="en-US" baseline="0" dirty="0"/>
              <a:t>After making my first film, I’m considering entering it in our school film festival or local film festival.</a:t>
            </a:r>
          </a:p>
          <a:p>
            <a:pPr marL="228600" indent="-228600">
              <a:buAutoNum type="arabicPeriod"/>
            </a:pPr>
            <a:r>
              <a:rPr lang="en-US" baseline="0" dirty="0"/>
              <a:t>After connecting with this career expert, I’d like to do some research on that career field because it sounds interesting to me.</a:t>
            </a:r>
          </a:p>
          <a:p>
            <a:pPr marL="0" indent="0">
              <a:buNone/>
            </a:pPr>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r>
              <a:rPr lang="en-US" dirty="0"/>
              <a:t>Feel free to use more than one slide to share your next steps.  It also helps to add some video content to explain your message.</a:t>
            </a:r>
          </a:p>
        </p:txBody>
      </p:sp>
      <p:sp>
        <p:nvSpPr>
          <p:cNvPr id="4" name="Slide Number Placeholder 3"/>
          <p:cNvSpPr>
            <a:spLocks noGrp="1"/>
          </p:cNvSpPr>
          <p:nvPr>
            <p:ph type="sldNum" sz="quarter" idx="10"/>
          </p:nvPr>
        </p:nvSpPr>
        <p:spPr/>
        <p:txBody>
          <a:bodyPr/>
          <a:lstStyle/>
          <a:p>
            <a:fld id="{D5D79418-37EB-4378-AD22-89DBB000B0DA}" type="slidenum">
              <a:rPr lang="en-US" smtClean="0"/>
              <a:t>5</a:t>
            </a:fld>
            <a:endParaRPr lang="en-US" dirty="0"/>
          </a:p>
        </p:txBody>
      </p:sp>
    </p:spTree>
    <p:extLst>
      <p:ext uri="{BB962C8B-B14F-4D97-AF65-F5344CB8AC3E}">
        <p14:creationId xmlns:p14="http://schemas.microsoft.com/office/powerpoint/2010/main" val="314783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was important about this learning experience?</a:t>
            </a:r>
          </a:p>
          <a:p>
            <a:r>
              <a:rPr lang="en-US" b="0" i="1" dirty="0">
                <a:latin typeface="Segoe UI" panose="020B0502040204020203" pitchFamily="34" charset="0"/>
                <a:cs typeface="Segoe UI" panose="020B0502040204020203" pitchFamily="34" charset="0"/>
              </a:rPr>
              <a:t>How is it relevant to your course, yourself, or your society or community?</a:t>
            </a:r>
          </a:p>
          <a:p>
            <a:r>
              <a:rPr lang="en-US" b="0" i="1" dirty="0">
                <a:latin typeface="Segoe UI" panose="020B0502040204020203" pitchFamily="34" charset="0"/>
                <a:cs typeface="Segoe UI" panose="020B0502040204020203" pitchFamily="34" charset="0"/>
              </a:rPr>
              <a:t>Why is this significant?</a:t>
            </a:r>
          </a:p>
          <a:p>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6</a:t>
            </a:fld>
            <a:endParaRPr lang="en-US" dirty="0"/>
          </a:p>
        </p:txBody>
      </p:sp>
    </p:spTree>
    <p:extLst>
      <p:ext uri="{BB962C8B-B14F-4D97-AF65-F5344CB8AC3E}">
        <p14:creationId xmlns:p14="http://schemas.microsoft.com/office/powerpoint/2010/main" val="384202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7</a:t>
            </a:fld>
            <a:endParaRPr lang="en-US" dirty="0"/>
          </a:p>
        </p:txBody>
      </p:sp>
    </p:spTree>
    <p:extLst>
      <p:ext uri="{BB962C8B-B14F-4D97-AF65-F5344CB8AC3E}">
        <p14:creationId xmlns:p14="http://schemas.microsoft.com/office/powerpoint/2010/main" val="195719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8</a:t>
            </a:fld>
            <a:endParaRPr lang="en-US" dirty="0"/>
          </a:p>
        </p:txBody>
      </p:sp>
    </p:spTree>
    <p:extLst>
      <p:ext uri="{BB962C8B-B14F-4D97-AF65-F5344CB8AC3E}">
        <p14:creationId xmlns:p14="http://schemas.microsoft.com/office/powerpoint/2010/main" val="314512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9</a:t>
            </a:fld>
            <a:endParaRPr lang="en-US" dirty="0"/>
          </a:p>
        </p:txBody>
      </p:sp>
    </p:spTree>
    <p:extLst>
      <p:ext uri="{BB962C8B-B14F-4D97-AF65-F5344CB8AC3E}">
        <p14:creationId xmlns:p14="http://schemas.microsoft.com/office/powerpoint/2010/main" val="1676493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D826893-9059-400D-A708-615823828BC9}"/>
              </a:ext>
            </a:extLst>
          </p:cNvPr>
          <p:cNvGrpSpPr/>
          <p:nvPr userDrawn="1"/>
        </p:nvGrpSpPr>
        <p:grpSpPr bwMode="ltGray">
          <a:xfrm>
            <a:off x="7232499" y="-159283"/>
            <a:ext cx="4959501" cy="5525761"/>
            <a:chOff x="7232499" y="-159283"/>
            <a:chExt cx="4959501" cy="5525761"/>
          </a:xfrm>
          <a:solidFill>
            <a:srgbClr val="76280B">
              <a:alpha val="60000"/>
            </a:srgbClr>
          </a:solidFill>
        </p:grpSpPr>
        <p:pic>
          <p:nvPicPr>
            <p:cNvPr id="10" name="Graphic 9" descr="Single gear">
              <a:extLst>
                <a:ext uri="{FF2B5EF4-FFF2-40B4-BE49-F238E27FC236}">
                  <a16:creationId xmlns:a16="http://schemas.microsoft.com/office/drawing/2014/main" id="{4BD7AE3B-6321-488C-8378-B441F7AC62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1" name="Graphic 10" descr="Single gear">
              <a:extLst>
                <a:ext uri="{FF2B5EF4-FFF2-40B4-BE49-F238E27FC236}">
                  <a16:creationId xmlns:a16="http://schemas.microsoft.com/office/drawing/2014/main" id="{52566813-48BF-44A8-9FBD-C9035FDE14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9098912-FEFB-4951-B070-7ED0F1D455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5" name="Graphic 14" descr="Single gear">
              <a:extLst>
                <a:ext uri="{FF2B5EF4-FFF2-40B4-BE49-F238E27FC236}">
                  <a16:creationId xmlns:a16="http://schemas.microsoft.com/office/drawing/2014/main" id="{7187CCFC-946C-4708-98C2-CC97857A51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sp>
        <p:nvSpPr>
          <p:cNvPr id="9" name="Rectangle 8"/>
          <p:cNvSpPr/>
          <p:nvPr/>
        </p:nvSpPr>
        <p:spPr bwMode="ltGray">
          <a:xfrm>
            <a:off x="1704975" y="2598834"/>
            <a:ext cx="8782050" cy="1660332"/>
          </a:xfrm>
          <a:prstGeom prst="rect">
            <a:avLst/>
          </a:prstGeom>
          <a:solidFill>
            <a:schemeClr val="bg1">
              <a:lumMod val="85000"/>
              <a:lumOff val="1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828293" y="2742465"/>
            <a:ext cx="8494463" cy="1373070"/>
          </a:xfrm>
        </p:spPr>
        <p:txBody>
          <a:bodyPr anchor="b">
            <a:noAutofit/>
          </a:bodyPr>
          <a:lstStyle>
            <a:lvl1pPr algn="ctr">
              <a:defRPr sz="5400"/>
            </a:lvl1pPr>
          </a:lstStyle>
          <a:p>
            <a:r>
              <a:rPr lang="en-US" noProof="0"/>
              <a:t>Click to edit Master title style</a:t>
            </a:r>
          </a:p>
        </p:txBody>
      </p:sp>
      <p:sp>
        <p:nvSpPr>
          <p:cNvPr id="3" name="Subtitle 2"/>
          <p:cNvSpPr>
            <a:spLocks noGrp="1"/>
          </p:cNvSpPr>
          <p:nvPr>
            <p:ph type="subTitle" idx="1"/>
          </p:nvPr>
        </p:nvSpPr>
        <p:spPr>
          <a:xfrm>
            <a:off x="1828799" y="4394039"/>
            <a:ext cx="8493957" cy="1117687"/>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8112956" y="5936187"/>
            <a:ext cx="2743200" cy="365125"/>
          </a:xfrm>
        </p:spPr>
        <p:txBody>
          <a:bodyPr/>
          <a:lstStyle/>
          <a:p>
            <a:fld id="{616D6166-2B42-4F11-BAA6-8ABAE1BE810C}" type="datetimeFigureOut">
              <a:rPr lang="en-US" noProof="0" smtClean="0"/>
              <a:t>9/29/2023</a:t>
            </a:fld>
            <a:endParaRPr lang="en-US" noProof="0" dirty="0"/>
          </a:p>
        </p:txBody>
      </p:sp>
      <p:sp>
        <p:nvSpPr>
          <p:cNvPr id="5" name="Footer Placeholder 4"/>
          <p:cNvSpPr>
            <a:spLocks noGrp="1"/>
          </p:cNvSpPr>
          <p:nvPr>
            <p:ph type="ftr" sz="quarter" idx="11"/>
          </p:nvPr>
        </p:nvSpPr>
        <p:spPr>
          <a:xfrm>
            <a:off x="1242296" y="5936188"/>
            <a:ext cx="6870660" cy="365125"/>
          </a:xfrm>
        </p:spPr>
        <p:txBody>
          <a:bodyPr/>
          <a:lstStyle/>
          <a:p>
            <a:r>
              <a:rPr lang="en-US" noProof="0" dirty="0"/>
              <a:t>Add a footer</a:t>
            </a:r>
          </a:p>
        </p:txBody>
      </p:sp>
      <p:sp>
        <p:nvSpPr>
          <p:cNvPr id="12" name="Rectangle 11">
            <a:extLst>
              <a:ext uri="{FF2B5EF4-FFF2-40B4-BE49-F238E27FC236}">
                <a16:creationId xmlns:a16="http://schemas.microsoft.com/office/drawing/2014/main" id="{10A59AF3-34E3-4F2D-B219-533C8164A410}"/>
              </a:ext>
            </a:extLst>
          </p:cNvPr>
          <p:cNvSpPr/>
          <p:nvPr userDrawn="1"/>
        </p:nvSpPr>
        <p:spPr>
          <a:xfrm>
            <a:off x="0" y="2590078"/>
            <a:ext cx="1602997" cy="1660332"/>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B98DDA9-3997-4600-985C-44C2CABD0BA3}"/>
              </a:ext>
            </a:extLst>
          </p:cNvPr>
          <p:cNvSpPr/>
          <p:nvPr userDrawn="1"/>
        </p:nvSpPr>
        <p:spPr>
          <a:xfrm>
            <a:off x="10606797" y="2590077"/>
            <a:ext cx="1602997" cy="166033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0803518" y="2750779"/>
            <a:ext cx="1171888" cy="1356442"/>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88896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C2D2AED-B2EF-46D8-BC7C-81AE25C80786}"/>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8" name="Graphic 7" descr="Single gear">
              <a:extLst>
                <a:ext uri="{FF2B5EF4-FFF2-40B4-BE49-F238E27FC236}">
                  <a16:creationId xmlns:a16="http://schemas.microsoft.com/office/drawing/2014/main" id="{2F9289FC-9317-4EC5-8064-00D34185019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9" name="Graphic 8" descr="Single gear">
              <a:extLst>
                <a:ext uri="{FF2B5EF4-FFF2-40B4-BE49-F238E27FC236}">
                  <a16:creationId xmlns:a16="http://schemas.microsoft.com/office/drawing/2014/main" id="{09784D29-4AB9-4581-A176-2BC2AD58F8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0" name="Graphic 9" descr="Single gear">
              <a:extLst>
                <a:ext uri="{FF2B5EF4-FFF2-40B4-BE49-F238E27FC236}">
                  <a16:creationId xmlns:a16="http://schemas.microsoft.com/office/drawing/2014/main" id="{25EF2775-3EFB-4A64-8FAF-4D8B56AE07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1" name="Graphic 10" descr="Single gear">
              <a:extLst>
                <a:ext uri="{FF2B5EF4-FFF2-40B4-BE49-F238E27FC236}">
                  <a16:creationId xmlns:a16="http://schemas.microsoft.com/office/drawing/2014/main" id="{A34C11DA-4074-454D-800C-0FC5FBF1C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5" name="Picture 4"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3540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3" name="Content Placeholder 2"/>
          <p:cNvSpPr>
            <a:spLocks noGrp="1"/>
          </p:cNvSpPr>
          <p:nvPr>
            <p:ph idx="1"/>
          </p:nvPr>
        </p:nvSpPr>
        <p:spPr>
          <a:xfrm>
            <a:off x="6438446" y="2336873"/>
            <a:ext cx="5608336" cy="35993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24329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2070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4" name="Text Placeholder 3"/>
          <p:cNvSpPr>
            <a:spLocks noGrp="1"/>
          </p:cNvSpPr>
          <p:nvPr>
            <p:ph type="body" sz="half" idx="2"/>
          </p:nvPr>
        </p:nvSpPr>
        <p:spPr>
          <a:xfrm>
            <a:off x="2432922" y="2336872"/>
            <a:ext cx="2620817"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
        <p:nvSpPr>
          <p:cNvPr id="16" name="Picture Placeholder 2">
            <a:extLst>
              <a:ext uri="{FF2B5EF4-FFF2-40B4-BE49-F238E27FC236}">
                <a16:creationId xmlns:a16="http://schemas.microsoft.com/office/drawing/2014/main" id="{5E59F855-D2A7-4662-804E-17B59CD1A41D}"/>
              </a:ext>
            </a:extLst>
          </p:cNvPr>
          <p:cNvSpPr>
            <a:spLocks noGrp="1"/>
          </p:cNvSpPr>
          <p:nvPr>
            <p:ph type="pic" idx="1"/>
          </p:nvPr>
        </p:nvSpPr>
        <p:spPr>
          <a:xfrm>
            <a:off x="5213022" y="2327474"/>
            <a:ext cx="6833757" cy="360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27573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1090482"/>
          </a:xfrm>
        </p:spPr>
        <p:txBody>
          <a:bodyPr anchor="ctr" anchorCtr="0">
            <a:normAutofit/>
          </a:bodyPr>
          <a:lstStyle>
            <a:lvl1pPr>
              <a:defRPr sz="2400"/>
            </a:lvl1pPr>
          </a:lstStyle>
          <a:p>
            <a:r>
              <a:rPr lang="en-US" noProof="0"/>
              <a:t>Click to edit Master title style</a:t>
            </a:r>
          </a:p>
        </p:txBody>
      </p:sp>
      <p:sp>
        <p:nvSpPr>
          <p:cNvPr id="5" name="Date Placeholder 4"/>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309"/>
            <a:ext cx="1154151" cy="1090789"/>
          </a:xfrm>
        </p:spPr>
        <p:txBody>
          <a:bodyPr/>
          <a:lstStyle/>
          <a:p>
            <a:fld id="{9E3FA76C-C565-46B6-8652-D75785E2521F}" type="slidenum">
              <a:rPr lang="en-US" noProof="0" smtClean="0"/>
              <a:t>‹#›</a:t>
            </a:fld>
            <a:endParaRPr lang="en-US" noProof="0" dirty="0"/>
          </a:p>
        </p:txBody>
      </p:sp>
      <p:sp>
        <p:nvSpPr>
          <p:cNvPr id="13" name="SmartArt Placeholder 12">
            <a:extLst>
              <a:ext uri="{FF2B5EF4-FFF2-40B4-BE49-F238E27FC236}">
                <a16:creationId xmlns:a16="http://schemas.microsoft.com/office/drawing/2014/main" id="{DBD7FBFD-679C-4A5B-A176-220004B60453}"/>
              </a:ext>
            </a:extLst>
          </p:cNvPr>
          <p:cNvSpPr>
            <a:spLocks noGrp="1"/>
          </p:cNvSpPr>
          <p:nvPr>
            <p:ph type="dgm" sz="quarter" idx="13"/>
          </p:nvPr>
        </p:nvSpPr>
        <p:spPr>
          <a:xfrm>
            <a:off x="680321" y="386862"/>
            <a:ext cx="9614617" cy="3867638"/>
          </a:xfrm>
        </p:spPr>
        <p:txBody>
          <a:bodyPr/>
          <a:lstStyle/>
          <a:p>
            <a:r>
              <a:rPr lang="en-US" noProof="0"/>
              <a:t>Click icon to add SmartArt graphic</a:t>
            </a:r>
            <a:endParaRPr lang="en-US" noProof="0" dirty="0"/>
          </a:p>
        </p:txBody>
      </p:sp>
    </p:spTree>
    <p:extLst>
      <p:ext uri="{BB962C8B-B14F-4D97-AF65-F5344CB8AC3E}">
        <p14:creationId xmlns:p14="http://schemas.microsoft.com/office/powerpoint/2010/main" val="352599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B243BA-55F2-42F1-B294-0EB708FCD888}"/>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46408269-63CF-4017-AC0D-C35B044D307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7A3695B4-ADE3-45A9-8119-67D5F83A8C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6B8F0030-0551-4558-8533-64D2E4838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59607E3E-29E0-44E4-899A-0955FA4D36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D4251FC-462A-4B83-9F84-2358E52E31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61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51400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7FCAB52-C8F0-4659-9B95-C792632631CE}"/>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9" name="Graphic 18" descr="Single gear">
              <a:extLst>
                <a:ext uri="{FF2B5EF4-FFF2-40B4-BE49-F238E27FC236}">
                  <a16:creationId xmlns:a16="http://schemas.microsoft.com/office/drawing/2014/main" id="{5E98770F-9E46-4F69-9A76-F671813AF5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20" name="Graphic 19" descr="Single gear">
              <a:extLst>
                <a:ext uri="{FF2B5EF4-FFF2-40B4-BE49-F238E27FC236}">
                  <a16:creationId xmlns:a16="http://schemas.microsoft.com/office/drawing/2014/main" id="{F08BF8CF-C3C2-4767-B88B-DE07E6A62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1" name="Graphic 20" descr="Single gear">
              <a:extLst>
                <a:ext uri="{FF2B5EF4-FFF2-40B4-BE49-F238E27FC236}">
                  <a16:creationId xmlns:a16="http://schemas.microsoft.com/office/drawing/2014/main" id="{E63AFEB7-4AAE-448E-8B0B-C2F2287771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2" name="Graphic 21" descr="Single gear">
              <a:extLst>
                <a:ext uri="{FF2B5EF4-FFF2-40B4-BE49-F238E27FC236}">
                  <a16:creationId xmlns:a16="http://schemas.microsoft.com/office/drawing/2014/main" id="{E279C731-1AAF-453A-94B0-6CC2920395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1" name="Picture 10"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noProof="0"/>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09925"/>
            <a:ext cx="1154151" cy="1090789"/>
          </a:xfrm>
        </p:spPr>
        <p:txBody>
          <a:bodyPr/>
          <a:lstStyle/>
          <a:p>
            <a:fld id="{9E3FA76C-C565-46B6-8652-D75785E2521F}" type="slidenum">
              <a:rPr lang="en-US" noProof="0" smtClean="0"/>
              <a:t>‹#›</a:t>
            </a:fld>
            <a:endParaRPr lang="en-US" noProof="0"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noProof="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noProof="0" dirty="0">
                <a:solidFill>
                  <a:schemeClr val="tx1"/>
                </a:solidFill>
                <a:effectLst/>
              </a:rPr>
              <a:t>”</a:t>
            </a:r>
          </a:p>
        </p:txBody>
      </p:sp>
    </p:spTree>
    <p:extLst>
      <p:ext uri="{BB962C8B-B14F-4D97-AF65-F5344CB8AC3E}">
        <p14:creationId xmlns:p14="http://schemas.microsoft.com/office/powerpoint/2010/main" val="33313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B2BD5A-C0EC-4AC1-BBF1-851D8321B964}"/>
              </a:ext>
            </a:extLst>
          </p:cNvPr>
          <p:cNvGrpSpPr/>
          <p:nvPr userDrawn="1"/>
        </p:nvGrpSpPr>
        <p:grpSpPr>
          <a:xfrm rot="5400000">
            <a:off x="188826" y="1282475"/>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538A56DB-6938-460F-9BB3-A0A34C234B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E2A1D679-9D00-4DC7-82EC-B6C33270E7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8DFB6E86-77FA-4731-B7FA-5A63254A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982D40F0-DDB8-45E0-B9D1-5964842C73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D744A42C-4948-489C-8EB2-12C65C47E9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9" name="Picture 8"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189" y="5928628"/>
            <a:ext cx="10437812" cy="321164"/>
          </a:xfrm>
          <a:prstGeom prst="rect">
            <a:avLst/>
          </a:prstGeom>
        </p:spPr>
      </p:pic>
      <p:sp>
        <p:nvSpPr>
          <p:cNvPr id="11" name="Rectangle 10"/>
          <p:cNvSpPr/>
          <p:nvPr/>
        </p:nvSpPr>
        <p:spPr bwMode="ltGray">
          <a:xfrm>
            <a:off x="1754188"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4931" y="4556102"/>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77332" y="4711615"/>
            <a:ext cx="9613862" cy="588535"/>
          </a:xfrm>
        </p:spPr>
        <p:txBody>
          <a:bodyPr anchor="b"/>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2177333"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047994" y="5936187"/>
            <a:ext cx="2743200" cy="365125"/>
          </a:xfrm>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a:xfrm>
            <a:off x="2177334"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38697" y="4698039"/>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568936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FC60FB4-27C2-4896-9B64-2DFE33815CE2}"/>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24" name="Graphic 23" descr="Single gear">
              <a:extLst>
                <a:ext uri="{FF2B5EF4-FFF2-40B4-BE49-F238E27FC236}">
                  <a16:creationId xmlns:a16="http://schemas.microsoft.com/office/drawing/2014/main" id="{EE89D477-BED5-4149-965A-0C122D97A01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25" name="Graphic 24" descr="Single gear">
              <a:extLst>
                <a:ext uri="{FF2B5EF4-FFF2-40B4-BE49-F238E27FC236}">
                  <a16:creationId xmlns:a16="http://schemas.microsoft.com/office/drawing/2014/main" id="{5CCE09A4-D09F-43A2-8459-2E9D3E9602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6" name="Graphic 25" descr="Single gear">
              <a:extLst>
                <a:ext uri="{FF2B5EF4-FFF2-40B4-BE49-F238E27FC236}">
                  <a16:creationId xmlns:a16="http://schemas.microsoft.com/office/drawing/2014/main" id="{9A46A1B3-2A0B-4FFE-AE15-A11187E434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7" name="Graphic 26" descr="Single gear">
              <a:extLst>
                <a:ext uri="{FF2B5EF4-FFF2-40B4-BE49-F238E27FC236}">
                  <a16:creationId xmlns:a16="http://schemas.microsoft.com/office/drawing/2014/main" id="{D4F4A02A-94BC-4984-A372-3B77FC854C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noProof="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5283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1F89FDF-9788-47AD-B230-0314E7C8D087}"/>
              </a:ext>
            </a:extLst>
          </p:cNvPr>
          <p:cNvGrpSpPr/>
          <p:nvPr userDrawn="1"/>
        </p:nvGrpSpPr>
        <p:grpSpPr>
          <a:xfrm rot="10800000">
            <a:off x="99308" y="75467"/>
            <a:ext cx="5378800" cy="5588856"/>
            <a:chOff x="-424090" y="303112"/>
            <a:chExt cx="5378800" cy="5588856"/>
          </a:xfrm>
          <a:solidFill>
            <a:srgbClr val="F6BF73">
              <a:alpha val="30196"/>
            </a:srgbClr>
          </a:solidFill>
        </p:grpSpPr>
        <p:pic>
          <p:nvPicPr>
            <p:cNvPr id="19" name="Graphic 18" descr="Single gear">
              <a:extLst>
                <a:ext uri="{FF2B5EF4-FFF2-40B4-BE49-F238E27FC236}">
                  <a16:creationId xmlns:a16="http://schemas.microsoft.com/office/drawing/2014/main" id="{9CD6B783-A97E-437E-B4E2-F7D761F0A2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20" name="Graphic 19" descr="Single gear">
              <a:extLst>
                <a:ext uri="{FF2B5EF4-FFF2-40B4-BE49-F238E27FC236}">
                  <a16:creationId xmlns:a16="http://schemas.microsoft.com/office/drawing/2014/main" id="{4699BB72-0480-4165-8D15-316CEED8CE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21" name="Graphic 20" descr="Single gear">
              <a:extLst>
                <a:ext uri="{FF2B5EF4-FFF2-40B4-BE49-F238E27FC236}">
                  <a16:creationId xmlns:a16="http://schemas.microsoft.com/office/drawing/2014/main" id="{685C07D9-1911-4085-8555-C992A61B10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22" name="Graphic 21" descr="Single gear">
              <a:extLst>
                <a:ext uri="{FF2B5EF4-FFF2-40B4-BE49-F238E27FC236}">
                  <a16:creationId xmlns:a16="http://schemas.microsoft.com/office/drawing/2014/main" id="{D621B3C3-2371-4ED0-BC1D-87AABF8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23" name="Graphic 22" descr="Single gear">
              <a:extLst>
                <a:ext uri="{FF2B5EF4-FFF2-40B4-BE49-F238E27FC236}">
                  <a16:creationId xmlns:a16="http://schemas.microsoft.com/office/drawing/2014/main" id="{D7D15287-50FE-4441-BA06-D454D73F7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Date Placeholder 2"/>
          <p:cNvSpPr>
            <a:spLocks noGrp="1"/>
          </p:cNvSpPr>
          <p:nvPr>
            <p:ph type="dt" sz="half" idx="10"/>
          </p:nvPr>
        </p:nvSpPr>
        <p:spPr>
          <a:xfrm>
            <a:off x="8989256" y="5936187"/>
            <a:ext cx="2743200" cy="365125"/>
          </a:xfrm>
        </p:spPr>
        <p:txBody>
          <a:bodyPr/>
          <a:lstStyle/>
          <a:p>
            <a:fld id="{616D6166-2B42-4F11-BAA6-8ABAE1BE810C}" type="datetimeFigureOut">
              <a:rPr lang="en-US" noProof="0" smtClean="0"/>
              <a:t>9/29/2023</a:t>
            </a:fld>
            <a:endParaRPr lang="en-US" noProof="0" dirty="0"/>
          </a:p>
        </p:txBody>
      </p:sp>
      <p:sp>
        <p:nvSpPr>
          <p:cNvPr id="4" name="Footer Placeholder 3"/>
          <p:cNvSpPr>
            <a:spLocks noGrp="1"/>
          </p:cNvSpPr>
          <p:nvPr>
            <p:ph type="ftr" sz="quarter" idx="11"/>
          </p:nvPr>
        </p:nvSpPr>
        <p:spPr>
          <a:xfrm>
            <a:off x="2118596" y="5936188"/>
            <a:ext cx="6870660" cy="365125"/>
          </a:xfrm>
        </p:spPr>
        <p:txBody>
          <a:bodyPr/>
          <a:lstStyle/>
          <a:p>
            <a:r>
              <a:rPr lang="en-US" noProof="0" dirty="0"/>
              <a:t>Add a footer</a:t>
            </a:r>
          </a:p>
        </p:txBody>
      </p:sp>
      <p:sp>
        <p:nvSpPr>
          <p:cNvPr id="5" name="Slide Number Placeholder 4"/>
          <p:cNvSpPr>
            <a:spLocks noGrp="1"/>
          </p:cNvSpPr>
          <p:nvPr>
            <p:ph type="sldNum" sz="quarter" idx="12"/>
          </p:nvPr>
        </p:nvSpPr>
        <p:spPr>
          <a:xfrm>
            <a:off x="140493" y="748304"/>
            <a:ext cx="1154151" cy="1090789"/>
          </a:xfrm>
        </p:spPr>
        <p:txBody>
          <a:bodyPr/>
          <a:lstStyle/>
          <a:p>
            <a:fld id="{9E3FA76C-C565-46B6-8652-D75785E2521F}" type="slidenum">
              <a:rPr lang="en-US" noProof="0" smtClean="0"/>
              <a:t>‹#›</a:t>
            </a:fld>
            <a:endParaRPr lang="en-US" noProof="0" dirty="0"/>
          </a:p>
        </p:txBody>
      </p:sp>
      <p:cxnSp>
        <p:nvCxnSpPr>
          <p:cNvPr id="33" name="Straight Connector 32">
            <a:extLst>
              <a:ext uri="{FF2B5EF4-FFF2-40B4-BE49-F238E27FC236}">
                <a16:creationId xmlns:a16="http://schemas.microsoft.com/office/drawing/2014/main"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endParaRPr lang="en-US" sz="2400" noProof="0" dirty="0"/>
          </a:p>
        </p:txBody>
      </p:sp>
      <p:cxnSp>
        <p:nvCxnSpPr>
          <p:cNvPr id="38" name="Straight Connector 37">
            <a:extLst>
              <a:ext uri="{FF2B5EF4-FFF2-40B4-BE49-F238E27FC236}">
                <a16:creationId xmlns:a16="http://schemas.microsoft.com/office/drawing/2014/main"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itle 50">
            <a:extLst>
              <a:ext uri="{FF2B5EF4-FFF2-40B4-BE49-F238E27FC236}">
                <a16:creationId xmlns:a16="http://schemas.microsoft.com/office/drawing/2014/main" id="{BBA20603-8433-4B38-976F-F18CF78D6BF9}"/>
              </a:ext>
            </a:extLst>
          </p:cNvPr>
          <p:cNvSpPr>
            <a:spLocks noGrp="1"/>
          </p:cNvSpPr>
          <p:nvPr>
            <p:ph type="title"/>
          </p:nvPr>
        </p:nvSpPr>
        <p:spPr>
          <a:xfrm>
            <a:off x="2106132" y="735087"/>
            <a:ext cx="3060802" cy="1080938"/>
          </a:xfrm>
        </p:spPr>
        <p:txBody>
          <a:bodyPr anchor="ctr" anchorCtr="0"/>
          <a:lstStyle>
            <a:lvl1pPr algn="ctr">
              <a:defRPr/>
            </a:lvl1pPr>
          </a:lstStyle>
          <a:p>
            <a:r>
              <a:rPr lang="en-US" noProof="0"/>
              <a:t>Click to edit Master title style</a:t>
            </a:r>
          </a:p>
        </p:txBody>
      </p:sp>
      <p:sp>
        <p:nvSpPr>
          <p:cNvPr id="53" name="Text Placeholder 52">
            <a:extLst>
              <a:ext uri="{FF2B5EF4-FFF2-40B4-BE49-F238E27FC236}">
                <a16:creationId xmlns:a16="http://schemas.microsoft.com/office/drawing/2014/main" id="{EF340F6C-3335-49B0-AE89-7103CA6A7F5E}"/>
              </a:ext>
            </a:extLst>
          </p:cNvPr>
          <p:cNvSpPr>
            <a:spLocks noGrp="1"/>
          </p:cNvSpPr>
          <p:nvPr>
            <p:ph type="body" sz="quarter" idx="18"/>
          </p:nvPr>
        </p:nvSpPr>
        <p:spPr>
          <a:xfrm>
            <a:off x="5384611" y="735013"/>
            <a:ext cx="3060700" cy="1081087"/>
          </a:xfrm>
        </p:spPr>
        <p:txBody>
          <a:bodyPr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noProof="0"/>
              <a:t>Click to edit Master text styles</a:t>
            </a:r>
          </a:p>
        </p:txBody>
      </p:sp>
      <p:sp>
        <p:nvSpPr>
          <p:cNvPr id="55" name="Text Placeholder 54">
            <a:extLst>
              <a:ext uri="{FF2B5EF4-FFF2-40B4-BE49-F238E27FC236}">
                <a16:creationId xmlns:a16="http://schemas.microsoft.com/office/drawing/2014/main" id="{1F0AD31D-2FFB-40A9-96C2-F4EE3869BC54}"/>
              </a:ext>
            </a:extLst>
          </p:cNvPr>
          <p:cNvSpPr>
            <a:spLocks noGrp="1"/>
          </p:cNvSpPr>
          <p:nvPr>
            <p:ph type="body" sz="quarter" idx="19"/>
          </p:nvPr>
        </p:nvSpPr>
        <p:spPr>
          <a:xfrm>
            <a:off x="8662988" y="746125"/>
            <a:ext cx="3070225" cy="1058862"/>
          </a:xfrm>
        </p:spPr>
        <p:txBody>
          <a:bodyPr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a:r>
              <a:rPr lang="en-US" noProof="0"/>
              <a:t>Click to edit Master text styles</a:t>
            </a:r>
          </a:p>
        </p:txBody>
      </p:sp>
      <p:sp>
        <p:nvSpPr>
          <p:cNvPr id="57" name="Content Placeholder 56">
            <a:extLst>
              <a:ext uri="{FF2B5EF4-FFF2-40B4-BE49-F238E27FC236}">
                <a16:creationId xmlns:a16="http://schemas.microsoft.com/office/drawing/2014/main" id="{52B689E9-5B4C-4CC0-AAA4-847EB66C3302}"/>
              </a:ext>
            </a:extLst>
          </p:cNvPr>
          <p:cNvSpPr>
            <a:spLocks noGrp="1"/>
          </p:cNvSpPr>
          <p:nvPr>
            <p:ph sz="quarter" idx="20"/>
          </p:nvPr>
        </p:nvSpPr>
        <p:spPr>
          <a:xfrm>
            <a:off x="2106131" y="2116138"/>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 name="Content Placeholder 56">
            <a:extLst>
              <a:ext uri="{FF2B5EF4-FFF2-40B4-BE49-F238E27FC236}">
                <a16:creationId xmlns:a16="http://schemas.microsoft.com/office/drawing/2014/main" id="{1D5202CC-08D0-4157-9CB3-AA1EF4A2C855}"/>
              </a:ext>
            </a:extLst>
          </p:cNvPr>
          <p:cNvSpPr>
            <a:spLocks noGrp="1"/>
          </p:cNvSpPr>
          <p:nvPr>
            <p:ph sz="quarter" idx="21"/>
          </p:nvPr>
        </p:nvSpPr>
        <p:spPr>
          <a:xfrm>
            <a:off x="5384611" y="2103211"/>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 name="Content Placeholder 56">
            <a:extLst>
              <a:ext uri="{FF2B5EF4-FFF2-40B4-BE49-F238E27FC236}">
                <a16:creationId xmlns:a16="http://schemas.microsoft.com/office/drawing/2014/main" id="{7BE8E782-50B7-4C4E-BEA5-DDA27E0F6817}"/>
              </a:ext>
            </a:extLst>
          </p:cNvPr>
          <p:cNvSpPr>
            <a:spLocks noGrp="1"/>
          </p:cNvSpPr>
          <p:nvPr>
            <p:ph sz="quarter" idx="22"/>
          </p:nvPr>
        </p:nvSpPr>
        <p:spPr>
          <a:xfrm>
            <a:off x="8659892" y="2097613"/>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25301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bg bwMode="blackWhite">
      <p:bgRef idx="1003">
        <a:schemeClr val="bg2"/>
      </p:bgRef>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C074DF2-6D4F-4B58-A82E-6322DB69A6CC}"/>
              </a:ext>
            </a:extLst>
          </p:cNvPr>
          <p:cNvGrpSpPr/>
          <p:nvPr userDrawn="1"/>
        </p:nvGrpSpPr>
        <p:grpSpPr bwMode="ltGray">
          <a:xfrm>
            <a:off x="7232499" y="-159283"/>
            <a:ext cx="4959501" cy="5242297"/>
            <a:chOff x="7232499" y="-159283"/>
            <a:chExt cx="4959501" cy="5242297"/>
          </a:xfrm>
          <a:solidFill>
            <a:srgbClr val="76280B">
              <a:alpha val="60000"/>
            </a:srgbClr>
          </a:solidFill>
        </p:grpSpPr>
        <p:pic>
          <p:nvPicPr>
            <p:cNvPr id="29" name="Graphic 28" descr="Single gear">
              <a:extLst>
                <a:ext uri="{FF2B5EF4-FFF2-40B4-BE49-F238E27FC236}">
                  <a16:creationId xmlns:a16="http://schemas.microsoft.com/office/drawing/2014/main" id="{B9A8CB2C-0A50-43EC-A2C7-F536FF84DE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31" name="Graphic 30" descr="Single gear">
              <a:extLst>
                <a:ext uri="{FF2B5EF4-FFF2-40B4-BE49-F238E27FC236}">
                  <a16:creationId xmlns:a16="http://schemas.microsoft.com/office/drawing/2014/main" id="{71F3D36D-2C1A-4D06-A27F-6A64AA1188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32" name="Graphic 31" descr="Single gear">
              <a:extLst>
                <a:ext uri="{FF2B5EF4-FFF2-40B4-BE49-F238E27FC236}">
                  <a16:creationId xmlns:a16="http://schemas.microsoft.com/office/drawing/2014/main" id="{61F0F601-D5AC-45C0-92B6-2376085B0D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203014"/>
              <a:ext cx="2880000" cy="2880000"/>
            </a:xfrm>
            <a:prstGeom prst="rect">
              <a:avLst/>
            </a:prstGeom>
          </p:spPr>
        </p:pic>
        <p:pic>
          <p:nvPicPr>
            <p:cNvPr id="33" name="Graphic 32" descr="Single gear">
              <a:extLst>
                <a:ext uri="{FF2B5EF4-FFF2-40B4-BE49-F238E27FC236}">
                  <a16:creationId xmlns:a16="http://schemas.microsoft.com/office/drawing/2014/main" id="{DE792A6A-B423-4979-BD59-4CD4A74069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noProof="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02556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Multipl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E106B9E-EBA8-4369-8705-FDBBA60DC72E}"/>
              </a:ext>
            </a:extLst>
          </p:cNvPr>
          <p:cNvSpPr>
            <a:spLocks noGrp="1"/>
          </p:cNvSpPr>
          <p:nvPr>
            <p:ph type="body" sz="quarter" idx="13"/>
          </p:nvPr>
        </p:nvSpPr>
        <p:spPr>
          <a:xfrm>
            <a:off x="1860549" y="2101850"/>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1" name="Group 10">
            <a:extLst>
              <a:ext uri="{FF2B5EF4-FFF2-40B4-BE49-F238E27FC236}">
                <a16:creationId xmlns:a16="http://schemas.microsoft.com/office/drawing/2014/main" id="{180D0165-A38B-4CE8-AE4D-186DBC04F8D4}"/>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2" name="Graphic 11" descr="Single gear">
              <a:extLst>
                <a:ext uri="{FF2B5EF4-FFF2-40B4-BE49-F238E27FC236}">
                  <a16:creationId xmlns:a16="http://schemas.microsoft.com/office/drawing/2014/main" id="{90C052C9-F1E0-4264-8CAC-31B0B8F76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3" name="Graphic 12" descr="Single gear">
              <a:extLst>
                <a:ext uri="{FF2B5EF4-FFF2-40B4-BE49-F238E27FC236}">
                  <a16:creationId xmlns:a16="http://schemas.microsoft.com/office/drawing/2014/main" id="{892FFF3D-7B2E-44EB-83BA-5453FEC48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C5A9AF4-A787-49A3-83CF-889F9AEE0D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9" name="Graphic 18" descr="Single gear">
              <a:extLst>
                <a:ext uri="{FF2B5EF4-FFF2-40B4-BE49-F238E27FC236}">
                  <a16:creationId xmlns:a16="http://schemas.microsoft.com/office/drawing/2014/main" id="{B5D192A5-6FE9-49BC-9104-102935BA0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24" name="Text Placeholder 7">
            <a:extLst>
              <a:ext uri="{FF2B5EF4-FFF2-40B4-BE49-F238E27FC236}">
                <a16:creationId xmlns:a16="http://schemas.microsoft.com/office/drawing/2014/main" id="{F099E8F9-E092-4E4C-AB87-FB2B4EC4D0AD}"/>
              </a:ext>
            </a:extLst>
          </p:cNvPr>
          <p:cNvSpPr>
            <a:spLocks noGrp="1"/>
          </p:cNvSpPr>
          <p:nvPr>
            <p:ph type="body" sz="quarter" idx="14"/>
          </p:nvPr>
        </p:nvSpPr>
        <p:spPr>
          <a:xfrm>
            <a:off x="1860549" y="3044624"/>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ext Placeholder 7">
            <a:extLst>
              <a:ext uri="{FF2B5EF4-FFF2-40B4-BE49-F238E27FC236}">
                <a16:creationId xmlns:a16="http://schemas.microsoft.com/office/drawing/2014/main" id="{782CF4FC-13E5-4A63-BCF2-3AF43B5F15B9}"/>
              </a:ext>
            </a:extLst>
          </p:cNvPr>
          <p:cNvSpPr>
            <a:spLocks noGrp="1"/>
          </p:cNvSpPr>
          <p:nvPr>
            <p:ph type="body" sz="quarter" idx="15"/>
          </p:nvPr>
        </p:nvSpPr>
        <p:spPr>
          <a:xfrm>
            <a:off x="1860549" y="3987398"/>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Text Placeholder 7">
            <a:extLst>
              <a:ext uri="{FF2B5EF4-FFF2-40B4-BE49-F238E27FC236}">
                <a16:creationId xmlns:a16="http://schemas.microsoft.com/office/drawing/2014/main" id="{8523C4DE-E0C6-4EE1-9145-DA7819174663}"/>
              </a:ext>
            </a:extLst>
          </p:cNvPr>
          <p:cNvSpPr>
            <a:spLocks noGrp="1"/>
          </p:cNvSpPr>
          <p:nvPr>
            <p:ph type="body" sz="quarter" idx="16"/>
          </p:nvPr>
        </p:nvSpPr>
        <p:spPr>
          <a:xfrm>
            <a:off x="1860549" y="4930171"/>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352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E363D07-B7E9-4C17-BF5B-ADACCCAD7C6C}"/>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2" name="Graphic 11" descr="Single gear">
              <a:extLst>
                <a:ext uri="{FF2B5EF4-FFF2-40B4-BE49-F238E27FC236}">
                  <a16:creationId xmlns:a16="http://schemas.microsoft.com/office/drawing/2014/main" id="{BF7F7D52-1EF2-49FA-AE87-7BE7232893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3" name="Graphic 12" descr="Single gear">
              <a:extLst>
                <a:ext uri="{FF2B5EF4-FFF2-40B4-BE49-F238E27FC236}">
                  <a16:creationId xmlns:a16="http://schemas.microsoft.com/office/drawing/2014/main" id="{ACC0D449-4064-40FD-A10D-BE7844EB87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4" name="Graphic 13" descr="Single gear">
              <a:extLst>
                <a:ext uri="{FF2B5EF4-FFF2-40B4-BE49-F238E27FC236}">
                  <a16:creationId xmlns:a16="http://schemas.microsoft.com/office/drawing/2014/main" id="{1FE621D1-1FD9-49E2-99C8-0CB37634CD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0EA6856C-35D0-465E-B0CB-B889D4DA0B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493FB47-F1DA-40B8-A1F4-115CD1F708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7" name="Picture 6"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noProof="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729455" y="286989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5033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BF5BF6C-5F7D-464E-B42E-D194CF355A7E}"/>
              </a:ext>
            </a:extLst>
          </p:cNvPr>
          <p:cNvGrpSpPr/>
          <p:nvPr userDrawn="1"/>
        </p:nvGrpSpPr>
        <p:grpSpPr bwMode="ltGray">
          <a:xfrm rot="5400000">
            <a:off x="7096454" y="1615369"/>
            <a:ext cx="4959501" cy="5525761"/>
            <a:chOff x="7232499" y="-159283"/>
            <a:chExt cx="4959501" cy="5525761"/>
          </a:xfrm>
          <a:solidFill>
            <a:srgbClr val="76280B">
              <a:alpha val="60000"/>
            </a:srgbClr>
          </a:solidFill>
        </p:grpSpPr>
        <p:pic>
          <p:nvPicPr>
            <p:cNvPr id="13" name="Graphic 12" descr="Single gear">
              <a:extLst>
                <a:ext uri="{FF2B5EF4-FFF2-40B4-BE49-F238E27FC236}">
                  <a16:creationId xmlns:a16="http://schemas.microsoft.com/office/drawing/2014/main" id="{8F045C13-A0AE-4F21-8EE7-47DCE4B458F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4" name="Graphic 13" descr="Single gear">
              <a:extLst>
                <a:ext uri="{FF2B5EF4-FFF2-40B4-BE49-F238E27FC236}">
                  <a16:creationId xmlns:a16="http://schemas.microsoft.com/office/drawing/2014/main" id="{D5197B13-7446-4E28-A62C-4543D7BD63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5" name="Graphic 14" descr="Single gear">
              <a:extLst>
                <a:ext uri="{FF2B5EF4-FFF2-40B4-BE49-F238E27FC236}">
                  <a16:creationId xmlns:a16="http://schemas.microsoft.com/office/drawing/2014/main" id="{4B5B975A-536D-4192-B3DE-875F5E141A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486478"/>
              <a:ext cx="2880000" cy="2880000"/>
            </a:xfrm>
            <a:prstGeom prst="rect">
              <a:avLst/>
            </a:prstGeom>
          </p:spPr>
        </p:pic>
        <p:pic>
          <p:nvPicPr>
            <p:cNvPr id="16" name="Graphic 15" descr="Single gear">
              <a:extLst>
                <a:ext uri="{FF2B5EF4-FFF2-40B4-BE49-F238E27FC236}">
                  <a16:creationId xmlns:a16="http://schemas.microsoft.com/office/drawing/2014/main" id="{5BB09BB4-511A-4714-92A7-D9CA09D1F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6272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3" name="Content Placeholder 2"/>
          <p:cNvSpPr>
            <a:spLocks noGrp="1"/>
          </p:cNvSpPr>
          <p:nvPr>
            <p:ph sz="half" idx="1"/>
          </p:nvPr>
        </p:nvSpPr>
        <p:spPr>
          <a:xfrm>
            <a:off x="2137645" y="2336873"/>
            <a:ext cx="46983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7051448" y="2336873"/>
            <a:ext cx="4700058" cy="3599316"/>
          </a:xfrm>
        </p:spPr>
        <p:txBody>
          <a:bodyPr anchor="ctr" anchorCtr="0"/>
          <a:lstStyle>
            <a:lvl1pPr algn="ctr">
              <a:defRPr/>
            </a:lvl1pPr>
            <a:lvl2pPr algn="ctr">
              <a:defRPr/>
            </a:lvl2pPr>
            <a:lvl3pPr algn="ctr">
              <a:defRPr/>
            </a:lvl3pPr>
            <a:lvl4pPr algn="ctr">
              <a:defRPr/>
            </a:lvl4pPr>
            <a:lvl5pPr algn="ct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0697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90C5C8C-B074-498F-921D-CC0B5DF8FBD3}"/>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5" name="Graphic 14" descr="Single gear">
              <a:extLst>
                <a:ext uri="{FF2B5EF4-FFF2-40B4-BE49-F238E27FC236}">
                  <a16:creationId xmlns:a16="http://schemas.microsoft.com/office/drawing/2014/main" id="{C270183A-92E0-49A5-B6BC-F1934676372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6" name="Graphic 15" descr="Single gear">
              <a:extLst>
                <a:ext uri="{FF2B5EF4-FFF2-40B4-BE49-F238E27FC236}">
                  <a16:creationId xmlns:a16="http://schemas.microsoft.com/office/drawing/2014/main" id="{6E086889-5472-4B65-A156-D0B8F369C3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7" name="Graphic 16" descr="Single gear">
              <a:extLst>
                <a:ext uri="{FF2B5EF4-FFF2-40B4-BE49-F238E27FC236}">
                  <a16:creationId xmlns:a16="http://schemas.microsoft.com/office/drawing/2014/main" id="{4BCBF44F-62C7-4F40-99DF-85C459F43E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8" name="Graphic 17" descr="Single gear">
              <a:extLst>
                <a:ext uri="{FF2B5EF4-FFF2-40B4-BE49-F238E27FC236}">
                  <a16:creationId xmlns:a16="http://schemas.microsoft.com/office/drawing/2014/main" id="{ABF64D53-5ED0-4A1D-A7EA-94CDB0D37E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9" name="Graphic 18" descr="Single gear">
              <a:extLst>
                <a:ext uri="{FF2B5EF4-FFF2-40B4-BE49-F238E27FC236}">
                  <a16:creationId xmlns:a16="http://schemas.microsoft.com/office/drawing/2014/main" id="{2565C769-10BF-4E7B-B099-B4FD45843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0" name="Picture 9"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noProof="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594123" y="2336873"/>
            <a:ext cx="4700059"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72713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9/29/2023</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
        <p:nvSpPr>
          <p:cNvPr id="18" name="Content Placeholder 2">
            <a:extLst>
              <a:ext uri="{FF2B5EF4-FFF2-40B4-BE49-F238E27FC236}">
                <a16:creationId xmlns:a16="http://schemas.microsoft.com/office/drawing/2014/main" id="{FD7CD5CF-F924-43C6-9C02-06FBC84A6729}"/>
              </a:ext>
            </a:extLst>
          </p:cNvPr>
          <p:cNvSpPr>
            <a:spLocks noGrp="1"/>
          </p:cNvSpPr>
          <p:nvPr>
            <p:ph idx="1"/>
          </p:nvPr>
        </p:nvSpPr>
        <p:spPr>
          <a:xfrm>
            <a:off x="2137644" y="2161725"/>
            <a:ext cx="9613861" cy="370264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1318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419934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9/29/2023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17" name="Text Placeholder 16">
            <a:extLst>
              <a:ext uri="{FF2B5EF4-FFF2-40B4-BE49-F238E27FC236}">
                <a16:creationId xmlns:a16="http://schemas.microsoft.com/office/drawing/2014/main" id="{D683A405-3ADE-448E-893F-D3D2E11CCA4C}"/>
              </a:ext>
            </a:extLst>
          </p:cNvPr>
          <p:cNvSpPr>
            <a:spLocks noGrp="1"/>
          </p:cNvSpPr>
          <p:nvPr>
            <p:ph type="body" sz="quarter" idx="13"/>
          </p:nvPr>
        </p:nvSpPr>
        <p:spPr>
          <a:xfrm>
            <a:off x="1897819" y="2290763"/>
            <a:ext cx="8396362" cy="31003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46202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6D6166-2B42-4F11-BAA6-8ABAE1BE810C}" type="datetimeFigureOut">
              <a:rPr lang="en-US" noProof="0" smtClean="0"/>
              <a:t>9/29/2023</a:t>
            </a:fld>
            <a:endParaRPr lang="en-US" noProof="0"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832264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9" r:id="rId5"/>
    <p:sldLayoutId id="2147483665" r:id="rId6"/>
    <p:sldLayoutId id="2147483680" r:id="rId7"/>
    <p:sldLayoutId id="2147483666" r:id="rId8"/>
    <p:sldLayoutId id="2147483682" r:id="rId9"/>
    <p:sldLayoutId id="2147483667" r:id="rId10"/>
    <p:sldLayoutId id="2147483668" r:id="rId11"/>
    <p:sldLayoutId id="2147483681" r:id="rId12"/>
    <p:sldLayoutId id="2147483670" r:id="rId13"/>
    <p:sldLayoutId id="2147483671" r:id="rId14"/>
    <p:sldLayoutId id="2147483672" r:id="rId15"/>
    <p:sldLayoutId id="2147483673" r:id="rId16"/>
    <p:sldLayoutId id="2147483674" r:id="rId17"/>
    <p:sldLayoutId id="2147483678" r:id="rId18"/>
    <p:sldLayoutId id="2147483675" r:id="rId19"/>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BBFB-4314-436C-A688-96F483D693AB}"/>
              </a:ext>
            </a:extLst>
          </p:cNvPr>
          <p:cNvSpPr>
            <a:spLocks noGrp="1"/>
          </p:cNvSpPr>
          <p:nvPr>
            <p:ph type="ctrTitle"/>
          </p:nvPr>
        </p:nvSpPr>
        <p:spPr/>
        <p:txBody>
          <a:bodyPr anchor="ctr" anchorCtr="0"/>
          <a:lstStyle/>
          <a:p>
            <a:r>
              <a:rPr lang="en-US" sz="4000" dirty="0"/>
              <a:t>Should CLPCCD adopt a</a:t>
            </a:r>
            <a:br>
              <a:rPr lang="en-US" sz="4000" dirty="0"/>
            </a:br>
            <a:r>
              <a:rPr lang="en-US" sz="4000" dirty="0"/>
              <a:t>Compressed Academic Calendar?</a:t>
            </a:r>
          </a:p>
        </p:txBody>
      </p:sp>
      <p:sp>
        <p:nvSpPr>
          <p:cNvPr id="3" name="Subtitle 2">
            <a:extLst>
              <a:ext uri="{FF2B5EF4-FFF2-40B4-BE49-F238E27FC236}">
                <a16:creationId xmlns:a16="http://schemas.microsoft.com/office/drawing/2014/main" id="{6AA173D3-8B7E-4F91-B862-AC30CB0D2705}"/>
              </a:ext>
            </a:extLst>
          </p:cNvPr>
          <p:cNvSpPr>
            <a:spLocks noGrp="1"/>
          </p:cNvSpPr>
          <p:nvPr>
            <p:ph type="subTitle" idx="1"/>
          </p:nvPr>
        </p:nvSpPr>
        <p:spPr>
          <a:xfrm>
            <a:off x="1828799" y="4944546"/>
            <a:ext cx="8493957" cy="1117687"/>
          </a:xfrm>
        </p:spPr>
        <p:txBody>
          <a:bodyPr>
            <a:normAutofit fontScale="70000" lnSpcReduction="20000"/>
          </a:bodyPr>
          <a:lstStyle/>
          <a:p>
            <a:r>
              <a:rPr lang="en-US" sz="3900" dirty="0"/>
              <a:t>Alternative Academic Calendar Committee</a:t>
            </a:r>
          </a:p>
          <a:p>
            <a:r>
              <a:rPr lang="en-US" sz="2800" dirty="0"/>
              <a:t>Chabot College    Las Positas College</a:t>
            </a:r>
          </a:p>
          <a:p>
            <a:r>
              <a:rPr lang="en-US" sz="2800" dirty="0"/>
              <a:t>District Office</a:t>
            </a:r>
          </a:p>
        </p:txBody>
      </p:sp>
      <p:pic>
        <p:nvPicPr>
          <p:cNvPr id="9" name="Graphic 8" descr="Book icon">
            <a:extLst>
              <a:ext uri="{FF2B5EF4-FFF2-40B4-BE49-F238E27FC236}">
                <a16:creationId xmlns:a16="http://schemas.microsoft.com/office/drawing/2014/main" id="{E26792AF-5D39-4A12-8EDD-CC09A60BDA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993" y="2961000"/>
            <a:ext cx="936000" cy="936000"/>
          </a:xfrm>
          <a:prstGeom prst="rect">
            <a:avLst/>
          </a:prstGeom>
        </p:spPr>
      </p:pic>
      <p:pic>
        <p:nvPicPr>
          <p:cNvPr id="5" name="Picture 4" descr="A close-up of a logo">
            <a:extLst>
              <a:ext uri="{FF2B5EF4-FFF2-40B4-BE49-F238E27FC236}">
                <a16:creationId xmlns:a16="http://schemas.microsoft.com/office/drawing/2014/main" id="{6B4F0829-C38E-96CB-7974-D18736B2C83F}"/>
              </a:ext>
            </a:extLst>
          </p:cNvPr>
          <p:cNvPicPr>
            <a:picLocks noChangeAspect="1"/>
          </p:cNvPicPr>
          <p:nvPr/>
        </p:nvPicPr>
        <p:blipFill>
          <a:blip r:embed="rId4"/>
          <a:stretch>
            <a:fillRect/>
          </a:stretch>
        </p:blipFill>
        <p:spPr>
          <a:xfrm>
            <a:off x="258632" y="252802"/>
            <a:ext cx="2260633" cy="657776"/>
          </a:xfrm>
          <a:prstGeom prst="rect">
            <a:avLst/>
          </a:prstGeom>
        </p:spPr>
      </p:pic>
    </p:spTree>
    <p:extLst>
      <p:ext uri="{BB962C8B-B14F-4D97-AF65-F5344CB8AC3E}">
        <p14:creationId xmlns:p14="http://schemas.microsoft.com/office/powerpoint/2010/main" val="1906530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BBFB-4314-436C-A688-96F483D693AB}"/>
              </a:ext>
            </a:extLst>
          </p:cNvPr>
          <p:cNvSpPr>
            <a:spLocks noGrp="1"/>
          </p:cNvSpPr>
          <p:nvPr>
            <p:ph type="ctrTitle"/>
          </p:nvPr>
        </p:nvSpPr>
        <p:spPr/>
        <p:txBody>
          <a:bodyPr anchor="ctr" anchorCtr="0"/>
          <a:lstStyle/>
          <a:p>
            <a:r>
              <a:rPr lang="en-US" sz="4000" dirty="0"/>
              <a:t>Should CLPCCD adopt a</a:t>
            </a:r>
            <a:br>
              <a:rPr lang="en-US" sz="4000" dirty="0"/>
            </a:br>
            <a:r>
              <a:rPr lang="en-US" sz="4000" dirty="0"/>
              <a:t>Compressed Academic Calendar?</a:t>
            </a:r>
          </a:p>
        </p:txBody>
      </p:sp>
      <p:sp>
        <p:nvSpPr>
          <p:cNvPr id="3" name="Subtitle 2">
            <a:extLst>
              <a:ext uri="{FF2B5EF4-FFF2-40B4-BE49-F238E27FC236}">
                <a16:creationId xmlns:a16="http://schemas.microsoft.com/office/drawing/2014/main" id="{6AA173D3-8B7E-4F91-B862-AC30CB0D2705}"/>
              </a:ext>
            </a:extLst>
          </p:cNvPr>
          <p:cNvSpPr>
            <a:spLocks noGrp="1"/>
          </p:cNvSpPr>
          <p:nvPr>
            <p:ph type="subTitle" idx="1"/>
          </p:nvPr>
        </p:nvSpPr>
        <p:spPr>
          <a:xfrm>
            <a:off x="1828799" y="4944546"/>
            <a:ext cx="8493957" cy="1117687"/>
          </a:xfrm>
        </p:spPr>
        <p:txBody>
          <a:bodyPr>
            <a:normAutofit fontScale="70000" lnSpcReduction="20000"/>
          </a:bodyPr>
          <a:lstStyle/>
          <a:p>
            <a:r>
              <a:rPr lang="en-US" sz="3900" dirty="0"/>
              <a:t>Alternative Academic Calendar Committee</a:t>
            </a:r>
          </a:p>
          <a:p>
            <a:r>
              <a:rPr lang="en-US" sz="2800" dirty="0"/>
              <a:t>Chabot College    Las Positas College</a:t>
            </a:r>
          </a:p>
          <a:p>
            <a:r>
              <a:rPr lang="en-US" sz="2800" dirty="0"/>
              <a:t>District Office</a:t>
            </a:r>
          </a:p>
        </p:txBody>
      </p:sp>
      <p:pic>
        <p:nvPicPr>
          <p:cNvPr id="9" name="Graphic 8" descr="Book icon">
            <a:extLst>
              <a:ext uri="{FF2B5EF4-FFF2-40B4-BE49-F238E27FC236}">
                <a16:creationId xmlns:a16="http://schemas.microsoft.com/office/drawing/2014/main" id="{E26792AF-5D39-4A12-8EDD-CC09A60BDA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993" y="2961000"/>
            <a:ext cx="936000" cy="936000"/>
          </a:xfrm>
          <a:prstGeom prst="rect">
            <a:avLst/>
          </a:prstGeom>
        </p:spPr>
      </p:pic>
      <p:pic>
        <p:nvPicPr>
          <p:cNvPr id="5" name="Picture 4" descr="A close-up of a logo">
            <a:extLst>
              <a:ext uri="{FF2B5EF4-FFF2-40B4-BE49-F238E27FC236}">
                <a16:creationId xmlns:a16="http://schemas.microsoft.com/office/drawing/2014/main" id="{6B4F0829-C38E-96CB-7974-D18736B2C83F}"/>
              </a:ext>
            </a:extLst>
          </p:cNvPr>
          <p:cNvPicPr>
            <a:picLocks noChangeAspect="1"/>
          </p:cNvPicPr>
          <p:nvPr/>
        </p:nvPicPr>
        <p:blipFill>
          <a:blip r:embed="rId4"/>
          <a:stretch>
            <a:fillRect/>
          </a:stretch>
        </p:blipFill>
        <p:spPr>
          <a:xfrm>
            <a:off x="258632" y="252802"/>
            <a:ext cx="2260633" cy="657776"/>
          </a:xfrm>
          <a:prstGeom prst="rect">
            <a:avLst/>
          </a:prstGeom>
        </p:spPr>
      </p:pic>
    </p:spTree>
    <p:extLst>
      <p:ext uri="{BB962C8B-B14F-4D97-AF65-F5344CB8AC3E}">
        <p14:creationId xmlns:p14="http://schemas.microsoft.com/office/powerpoint/2010/main" val="112865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Alternative Academic Calendar Committee</a:t>
            </a: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6" y="2346203"/>
            <a:ext cx="9143064" cy="3906486"/>
          </a:xfrm>
        </p:spPr>
        <p:txBody>
          <a:bodyPr>
            <a:normAutofit/>
          </a:bodyPr>
          <a:lstStyle/>
          <a:p>
            <a:pPr>
              <a:lnSpc>
                <a:spcPct val="102000"/>
              </a:lnSpc>
              <a:spcAft>
                <a:spcPts val="600"/>
              </a:spcAft>
            </a:pPr>
            <a:r>
              <a:rPr lang="en-US" sz="2000" b="0" i="0" dirty="0">
                <a:effectLst/>
              </a:rPr>
              <a:t>The AACC was formed in </a:t>
            </a:r>
            <a:r>
              <a:rPr lang="en-US" sz="2000" dirty="0"/>
              <a:t>Fall 2022 with members carefully selected to represent key </a:t>
            </a:r>
            <a:r>
              <a:rPr lang="en-US" sz="2000" b="0" i="0" dirty="0">
                <a:effectLst/>
              </a:rPr>
              <a:t>stakeholder groups, contribute expertise, and ensure consistent and committed participation.</a:t>
            </a:r>
          </a:p>
          <a:p>
            <a:pPr>
              <a:lnSpc>
                <a:spcPct val="102000"/>
              </a:lnSpc>
              <a:spcAft>
                <a:spcPts val="600"/>
              </a:spcAft>
            </a:pPr>
            <a:r>
              <a:rPr lang="en-US" sz="2000" dirty="0"/>
              <a:t>Co-chairs are Vice Chancellor Theresa Fleischer Rowland and Chabot Communications Studies Instructor Jason Ames.</a:t>
            </a:r>
          </a:p>
          <a:p>
            <a:pPr>
              <a:lnSpc>
                <a:spcPct val="102000"/>
              </a:lnSpc>
              <a:spcAft>
                <a:spcPts val="600"/>
              </a:spcAft>
            </a:pPr>
            <a:r>
              <a:rPr lang="en-US" sz="2000" dirty="0"/>
              <a:t>AACC members include students, faculty, classified professionals and administrators from Chabot, Las Positas and the District Office.</a:t>
            </a:r>
          </a:p>
          <a:p>
            <a:pPr>
              <a:lnSpc>
                <a:spcPct val="102000"/>
              </a:lnSpc>
              <a:spcAft>
                <a:spcPts val="600"/>
              </a:spcAft>
            </a:pPr>
            <a:r>
              <a:rPr lang="en-US" sz="2000" dirty="0"/>
              <a:t>Support is provided by District-contracted professional expert John Mullen.</a:t>
            </a:r>
          </a:p>
          <a:p>
            <a:pPr>
              <a:lnSpc>
                <a:spcPct val="102000"/>
              </a:lnSpc>
              <a:spcAft>
                <a:spcPts val="600"/>
              </a:spcAft>
            </a:pPr>
            <a:endParaRPr lang="en-US" sz="2000" dirty="0"/>
          </a:p>
          <a:p>
            <a:endParaRPr lang="en-US" dirty="0"/>
          </a:p>
        </p:txBody>
      </p:sp>
      <p:pic>
        <p:nvPicPr>
          <p:cNvPr id="5" name="Picture 4" descr="A close-up of a logo">
            <a:extLst>
              <a:ext uri="{FF2B5EF4-FFF2-40B4-BE49-F238E27FC236}">
                <a16:creationId xmlns:a16="http://schemas.microsoft.com/office/drawing/2014/main" id="{EF30D7C6-5C06-6DBC-9C19-04A04AA62B4B}"/>
              </a:ext>
            </a:extLst>
          </p:cNvPr>
          <p:cNvPicPr>
            <a:picLocks noChangeAspect="1"/>
          </p:cNvPicPr>
          <p:nvPr/>
        </p:nvPicPr>
        <p:blipFill>
          <a:blip r:embed="rId5"/>
          <a:stretch>
            <a:fillRect/>
          </a:stretch>
        </p:blipFill>
        <p:spPr>
          <a:xfrm>
            <a:off x="10459620" y="6252689"/>
            <a:ext cx="1586193" cy="461534"/>
          </a:xfrm>
          <a:prstGeom prst="rect">
            <a:avLst/>
          </a:prstGeom>
        </p:spPr>
      </p:pic>
    </p:spTree>
    <p:extLst>
      <p:ext uri="{BB962C8B-B14F-4D97-AF65-F5344CB8AC3E}">
        <p14:creationId xmlns:p14="http://schemas.microsoft.com/office/powerpoint/2010/main" val="107654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Alternative Academic Calendar Committee</a:t>
            </a: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6" y="2346203"/>
            <a:ext cx="9143064" cy="3906486"/>
          </a:xfrm>
        </p:spPr>
        <p:txBody>
          <a:bodyPr>
            <a:normAutofit/>
          </a:bodyPr>
          <a:lstStyle/>
          <a:p>
            <a:pPr>
              <a:lnSpc>
                <a:spcPct val="102000"/>
              </a:lnSpc>
              <a:spcAft>
                <a:spcPts val="600"/>
              </a:spcAft>
            </a:pPr>
            <a:r>
              <a:rPr lang="en-US" sz="2000" b="0" i="0" dirty="0">
                <a:effectLst/>
              </a:rPr>
              <a:t>The committee is charged with “examining in detail the benefits and liabilities involved with any modification to the standard 17.5-week semester primary term.” </a:t>
            </a:r>
            <a:r>
              <a:rPr lang="en-US" sz="2000" b="0" i="1" dirty="0">
                <a:effectLst/>
              </a:rPr>
              <a:t>(FA Contract Article 8D)</a:t>
            </a:r>
          </a:p>
          <a:p>
            <a:pPr>
              <a:lnSpc>
                <a:spcPct val="102000"/>
              </a:lnSpc>
              <a:spcAft>
                <a:spcPts val="600"/>
              </a:spcAft>
            </a:pPr>
            <a:r>
              <a:rPr lang="en-US" sz="2000" dirty="0"/>
              <a:t>In consultation with students, faculty, classified professionals, and administrators across the District, the AACC is studying the pros and cons of adopting a compressed academic calendar.</a:t>
            </a:r>
          </a:p>
          <a:p>
            <a:pPr>
              <a:lnSpc>
                <a:spcPct val="102000"/>
              </a:lnSpc>
              <a:spcAft>
                <a:spcPts val="600"/>
              </a:spcAft>
            </a:pPr>
            <a:r>
              <a:rPr lang="en-US" sz="2000" dirty="0"/>
              <a:t>By 2022-23, 68 California Community Colleges had converted to a compressed academic calendar.</a:t>
            </a:r>
          </a:p>
          <a:p>
            <a:endParaRPr lang="en-US" dirty="0"/>
          </a:p>
        </p:txBody>
      </p:sp>
      <p:pic>
        <p:nvPicPr>
          <p:cNvPr id="5" name="Picture 4" descr="A close-up of a logo">
            <a:extLst>
              <a:ext uri="{FF2B5EF4-FFF2-40B4-BE49-F238E27FC236}">
                <a16:creationId xmlns:a16="http://schemas.microsoft.com/office/drawing/2014/main" id="{EF30D7C6-5C06-6DBC-9C19-04A04AA62B4B}"/>
              </a:ext>
            </a:extLst>
          </p:cNvPr>
          <p:cNvPicPr>
            <a:picLocks noChangeAspect="1"/>
          </p:cNvPicPr>
          <p:nvPr/>
        </p:nvPicPr>
        <p:blipFill>
          <a:blip r:embed="rId5"/>
          <a:stretch>
            <a:fillRect/>
          </a:stretch>
        </p:blipFill>
        <p:spPr>
          <a:xfrm>
            <a:off x="10459620" y="6252689"/>
            <a:ext cx="1586193" cy="461534"/>
          </a:xfrm>
          <a:prstGeom prst="rect">
            <a:avLst/>
          </a:prstGeom>
        </p:spPr>
      </p:pic>
    </p:spTree>
    <p:extLst>
      <p:ext uri="{BB962C8B-B14F-4D97-AF65-F5344CB8AC3E}">
        <p14:creationId xmlns:p14="http://schemas.microsoft.com/office/powerpoint/2010/main" val="321938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in a circle&#10;&#10;Description automatically generated">
            <a:extLst>
              <a:ext uri="{FF2B5EF4-FFF2-40B4-BE49-F238E27FC236}">
                <a16:creationId xmlns:a16="http://schemas.microsoft.com/office/drawing/2014/main" id="{A2CA115D-7DEE-F36E-E9B0-48DC47B931BE}"/>
              </a:ext>
            </a:extLst>
          </p:cNvPr>
          <p:cNvPicPr>
            <a:picLocks noChangeAspect="1"/>
          </p:cNvPicPr>
          <p:nvPr/>
        </p:nvPicPr>
        <p:blipFill>
          <a:blip r:embed="rId2"/>
          <a:stretch>
            <a:fillRect/>
          </a:stretch>
        </p:blipFill>
        <p:spPr>
          <a:xfrm>
            <a:off x="18548" y="0"/>
            <a:ext cx="12154903" cy="6858000"/>
          </a:xfrm>
          <a:prstGeom prst="rect">
            <a:avLst/>
          </a:prstGeom>
        </p:spPr>
      </p:pic>
    </p:spTree>
    <p:extLst>
      <p:ext uri="{BB962C8B-B14F-4D97-AF65-F5344CB8AC3E}">
        <p14:creationId xmlns:p14="http://schemas.microsoft.com/office/powerpoint/2010/main" val="394511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C4B6-A44A-491A-9345-D554EBE1BC91}"/>
              </a:ext>
            </a:extLst>
          </p:cNvPr>
          <p:cNvSpPr>
            <a:spLocks noGrp="1"/>
          </p:cNvSpPr>
          <p:nvPr>
            <p:ph type="title"/>
          </p:nvPr>
        </p:nvSpPr>
        <p:spPr/>
        <p:txBody>
          <a:bodyPr/>
          <a:lstStyle/>
          <a:p>
            <a:r>
              <a:rPr lang="en-US" dirty="0"/>
              <a:t>What are the next steps?</a:t>
            </a:r>
          </a:p>
        </p:txBody>
      </p:sp>
      <p:pic>
        <p:nvPicPr>
          <p:cNvPr id="7" name="Graphic 6" descr="Steps icon">
            <a:extLst>
              <a:ext uri="{FF2B5EF4-FFF2-40B4-BE49-F238E27FC236}">
                <a16:creationId xmlns:a16="http://schemas.microsoft.com/office/drawing/2014/main" id="{CFAFD888-408F-42CB-B314-5A856047E6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4505" y="817447"/>
            <a:ext cx="952500" cy="952500"/>
          </a:xfrm>
          <a:prstGeom prst="rect">
            <a:avLst/>
          </a:prstGeom>
        </p:spPr>
      </p:pic>
      <p:grpSp>
        <p:nvGrpSpPr>
          <p:cNvPr id="25" name="Group 24" descr="thumbs up icon">
            <a:extLst>
              <a:ext uri="{FF2B5EF4-FFF2-40B4-BE49-F238E27FC236}">
                <a16:creationId xmlns:a16="http://schemas.microsoft.com/office/drawing/2014/main" id="{2907416F-402F-41F1-9D31-BA7E1376D182}"/>
              </a:ext>
            </a:extLst>
          </p:cNvPr>
          <p:cNvGrpSpPr/>
          <p:nvPr/>
        </p:nvGrpSpPr>
        <p:grpSpPr>
          <a:xfrm>
            <a:off x="744537" y="2086166"/>
            <a:ext cx="823913" cy="823913"/>
            <a:chOff x="744537" y="2086166"/>
            <a:chExt cx="823913" cy="823913"/>
          </a:xfrm>
        </p:grpSpPr>
        <p:sp>
          <p:nvSpPr>
            <p:cNvPr id="42" name="Oval 68">
              <a:extLst>
                <a:ext uri="{FF2B5EF4-FFF2-40B4-BE49-F238E27FC236}">
                  <a16:creationId xmlns:a16="http://schemas.microsoft.com/office/drawing/2014/main" id="{AC52CD19-1014-49F6-9EFC-0B3E037B4379}"/>
                </a:ext>
              </a:extLst>
            </p:cNvPr>
            <p:cNvSpPr>
              <a:spLocks noChangeArrowheads="1"/>
            </p:cNvSpPr>
            <p:nvPr/>
          </p:nvSpPr>
          <p:spPr bwMode="auto">
            <a:xfrm>
              <a:off x="744537" y="2086166"/>
              <a:ext cx="823913" cy="823913"/>
            </a:xfrm>
            <a:prstGeom prst="ellipse">
              <a:avLst/>
            </a:prstGeom>
            <a:solidFill>
              <a:srgbClr val="FFFFFF">
                <a:alpha val="20000"/>
              </a:srgbClr>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eaLnBrk="1" hangingPunct="1"/>
              <a:endParaRPr lang="en-US" altLang="en-US" dirty="0"/>
            </a:p>
          </p:txBody>
        </p:sp>
        <p:sp>
          <p:nvSpPr>
            <p:cNvPr id="43" name="Freeform 65">
              <a:extLst>
                <a:ext uri="{FF2B5EF4-FFF2-40B4-BE49-F238E27FC236}">
                  <a16:creationId xmlns:a16="http://schemas.microsoft.com/office/drawing/2014/main" id="{DC748C5B-A010-42FE-94A3-C361519813BC}"/>
                </a:ext>
              </a:extLst>
            </p:cNvPr>
            <p:cNvSpPr>
              <a:spLocks noEditPoints="1"/>
            </p:cNvSpPr>
            <p:nvPr/>
          </p:nvSpPr>
          <p:spPr bwMode="auto">
            <a:xfrm>
              <a:off x="984536" y="2278488"/>
              <a:ext cx="358468" cy="351052"/>
            </a:xfrm>
            <a:custGeom>
              <a:avLst/>
              <a:gdLst>
                <a:gd name="T0" fmla="*/ 358468 w 188"/>
                <a:gd name="T1" fmla="*/ 181250 h 184"/>
                <a:gd name="T2" fmla="*/ 257411 w 188"/>
                <a:gd name="T3" fmla="*/ 135460 h 184"/>
                <a:gd name="T4" fmla="*/ 257411 w 188"/>
                <a:gd name="T5" fmla="*/ 125921 h 184"/>
                <a:gd name="T6" fmla="*/ 286012 w 188"/>
                <a:gd name="T7" fmla="*/ 70592 h 184"/>
                <a:gd name="T8" fmla="*/ 263131 w 188"/>
                <a:gd name="T9" fmla="*/ 5724 h 184"/>
                <a:gd name="T10" fmla="*/ 226903 w 188"/>
                <a:gd name="T11" fmla="*/ 34342 h 184"/>
                <a:gd name="T12" fmla="*/ 179234 w 188"/>
                <a:gd name="T13" fmla="*/ 104934 h 184"/>
                <a:gd name="T14" fmla="*/ 133472 w 188"/>
                <a:gd name="T15" fmla="*/ 175526 h 184"/>
                <a:gd name="T16" fmla="*/ 97244 w 188"/>
                <a:gd name="T17" fmla="*/ 160263 h 184"/>
                <a:gd name="T18" fmla="*/ 0 w 188"/>
                <a:gd name="T19" fmla="*/ 177434 h 184"/>
                <a:gd name="T20" fmla="*/ 17161 w 188"/>
                <a:gd name="T21" fmla="*/ 351052 h 184"/>
                <a:gd name="T22" fmla="*/ 114405 w 188"/>
                <a:gd name="T23" fmla="*/ 337697 h 184"/>
                <a:gd name="T24" fmla="*/ 139192 w 188"/>
                <a:gd name="T25" fmla="*/ 351052 h 184"/>
                <a:gd name="T26" fmla="*/ 143006 w 188"/>
                <a:gd name="T27" fmla="*/ 351052 h 184"/>
                <a:gd name="T28" fmla="*/ 299359 w 188"/>
                <a:gd name="T29" fmla="*/ 351052 h 184"/>
                <a:gd name="T30" fmla="*/ 333680 w 188"/>
                <a:gd name="T31" fmla="*/ 307171 h 184"/>
                <a:gd name="T32" fmla="*/ 343214 w 188"/>
                <a:gd name="T33" fmla="*/ 257565 h 184"/>
                <a:gd name="T34" fmla="*/ 348934 w 188"/>
                <a:gd name="T35" fmla="*/ 206052 h 184"/>
                <a:gd name="T36" fmla="*/ 97244 w 188"/>
                <a:gd name="T37" fmla="*/ 335789 h 184"/>
                <a:gd name="T38" fmla="*/ 15254 w 188"/>
                <a:gd name="T39" fmla="*/ 333881 h 184"/>
                <a:gd name="T40" fmla="*/ 17161 w 188"/>
                <a:gd name="T41" fmla="*/ 175526 h 184"/>
                <a:gd name="T42" fmla="*/ 99151 w 188"/>
                <a:gd name="T43" fmla="*/ 177434 h 184"/>
                <a:gd name="T44" fmla="*/ 335587 w 188"/>
                <a:gd name="T45" fmla="*/ 198421 h 184"/>
                <a:gd name="T46" fmla="*/ 333680 w 188"/>
                <a:gd name="T47" fmla="*/ 209868 h 184"/>
                <a:gd name="T48" fmla="*/ 329867 w 188"/>
                <a:gd name="T49" fmla="*/ 249934 h 184"/>
                <a:gd name="T50" fmla="*/ 327960 w 188"/>
                <a:gd name="T51" fmla="*/ 261381 h 184"/>
                <a:gd name="T52" fmla="*/ 320333 w 188"/>
                <a:gd name="T53" fmla="*/ 297631 h 184"/>
                <a:gd name="T54" fmla="*/ 318426 w 188"/>
                <a:gd name="T55" fmla="*/ 307171 h 184"/>
                <a:gd name="T56" fmla="*/ 299359 w 188"/>
                <a:gd name="T57" fmla="*/ 335789 h 184"/>
                <a:gd name="T58" fmla="*/ 133472 w 188"/>
                <a:gd name="T59" fmla="*/ 330065 h 184"/>
                <a:gd name="T60" fmla="*/ 114405 w 188"/>
                <a:gd name="T61" fmla="*/ 190789 h 184"/>
                <a:gd name="T62" fmla="*/ 137286 w 188"/>
                <a:gd name="T63" fmla="*/ 190789 h 184"/>
                <a:gd name="T64" fmla="*/ 169700 w 188"/>
                <a:gd name="T65" fmla="*/ 152631 h 184"/>
                <a:gd name="T66" fmla="*/ 192581 w 188"/>
                <a:gd name="T67" fmla="*/ 112566 h 184"/>
                <a:gd name="T68" fmla="*/ 247877 w 188"/>
                <a:gd name="T69" fmla="*/ 19079 h 184"/>
                <a:gd name="T70" fmla="*/ 272664 w 188"/>
                <a:gd name="T71" fmla="*/ 66776 h 184"/>
                <a:gd name="T72" fmla="*/ 244063 w 188"/>
                <a:gd name="T73" fmla="*/ 145000 h 184"/>
                <a:gd name="T74" fmla="*/ 308893 w 188"/>
                <a:gd name="T75" fmla="*/ 150723 h 184"/>
                <a:gd name="T76" fmla="*/ 335587 w 188"/>
                <a:gd name="T77" fmla="*/ 198421 h 1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8" h="184">
                  <a:moveTo>
                    <a:pt x="183" y="108"/>
                  </a:moveTo>
                  <a:cubicBezTo>
                    <a:pt x="185" y="105"/>
                    <a:pt x="188" y="101"/>
                    <a:pt x="188" y="95"/>
                  </a:cubicBezTo>
                  <a:cubicBezTo>
                    <a:pt x="188" y="78"/>
                    <a:pt x="172" y="72"/>
                    <a:pt x="163" y="71"/>
                  </a:cubicBezTo>
                  <a:cubicBezTo>
                    <a:pt x="135" y="71"/>
                    <a:pt x="135" y="71"/>
                    <a:pt x="135" y="71"/>
                  </a:cubicBezTo>
                  <a:cubicBezTo>
                    <a:pt x="135" y="71"/>
                    <a:pt x="135" y="71"/>
                    <a:pt x="135" y="71"/>
                  </a:cubicBezTo>
                  <a:cubicBezTo>
                    <a:pt x="133" y="69"/>
                    <a:pt x="135" y="66"/>
                    <a:pt x="135" y="66"/>
                  </a:cubicBezTo>
                  <a:cubicBezTo>
                    <a:pt x="135" y="66"/>
                    <a:pt x="135" y="66"/>
                    <a:pt x="135" y="66"/>
                  </a:cubicBezTo>
                  <a:cubicBezTo>
                    <a:pt x="136" y="66"/>
                    <a:pt x="144" y="55"/>
                    <a:pt x="150" y="37"/>
                  </a:cubicBezTo>
                  <a:cubicBezTo>
                    <a:pt x="157" y="18"/>
                    <a:pt x="140" y="4"/>
                    <a:pt x="139" y="3"/>
                  </a:cubicBezTo>
                  <a:cubicBezTo>
                    <a:pt x="138" y="3"/>
                    <a:pt x="138" y="3"/>
                    <a:pt x="138" y="3"/>
                  </a:cubicBezTo>
                  <a:cubicBezTo>
                    <a:pt x="138" y="3"/>
                    <a:pt x="132" y="0"/>
                    <a:pt x="126" y="4"/>
                  </a:cubicBezTo>
                  <a:cubicBezTo>
                    <a:pt x="122" y="6"/>
                    <a:pt x="119" y="11"/>
                    <a:pt x="119" y="18"/>
                  </a:cubicBezTo>
                  <a:cubicBezTo>
                    <a:pt x="117" y="34"/>
                    <a:pt x="103" y="48"/>
                    <a:pt x="97" y="53"/>
                  </a:cubicBezTo>
                  <a:cubicBezTo>
                    <a:pt x="96" y="54"/>
                    <a:pt x="95" y="54"/>
                    <a:pt x="94" y="55"/>
                  </a:cubicBezTo>
                  <a:cubicBezTo>
                    <a:pt x="90" y="59"/>
                    <a:pt x="85" y="69"/>
                    <a:pt x="82" y="76"/>
                  </a:cubicBezTo>
                  <a:cubicBezTo>
                    <a:pt x="79" y="81"/>
                    <a:pt x="73" y="89"/>
                    <a:pt x="70" y="92"/>
                  </a:cubicBezTo>
                  <a:cubicBezTo>
                    <a:pt x="67" y="92"/>
                    <a:pt x="63" y="92"/>
                    <a:pt x="60" y="92"/>
                  </a:cubicBezTo>
                  <a:cubicBezTo>
                    <a:pt x="59" y="88"/>
                    <a:pt x="55" y="84"/>
                    <a:pt x="51" y="84"/>
                  </a:cubicBezTo>
                  <a:cubicBezTo>
                    <a:pt x="9" y="84"/>
                    <a:pt x="9" y="84"/>
                    <a:pt x="9" y="84"/>
                  </a:cubicBezTo>
                  <a:cubicBezTo>
                    <a:pt x="4" y="84"/>
                    <a:pt x="0" y="88"/>
                    <a:pt x="0" y="93"/>
                  </a:cubicBezTo>
                  <a:cubicBezTo>
                    <a:pt x="0" y="175"/>
                    <a:pt x="0" y="175"/>
                    <a:pt x="0" y="175"/>
                  </a:cubicBezTo>
                  <a:cubicBezTo>
                    <a:pt x="0" y="180"/>
                    <a:pt x="4" y="184"/>
                    <a:pt x="9" y="184"/>
                  </a:cubicBezTo>
                  <a:cubicBezTo>
                    <a:pt x="51" y="184"/>
                    <a:pt x="51" y="184"/>
                    <a:pt x="51" y="184"/>
                  </a:cubicBezTo>
                  <a:cubicBezTo>
                    <a:pt x="56" y="184"/>
                    <a:pt x="59" y="181"/>
                    <a:pt x="60" y="177"/>
                  </a:cubicBezTo>
                  <a:cubicBezTo>
                    <a:pt x="62" y="177"/>
                    <a:pt x="63" y="175"/>
                    <a:pt x="64" y="175"/>
                  </a:cubicBezTo>
                  <a:cubicBezTo>
                    <a:pt x="65" y="177"/>
                    <a:pt x="67" y="181"/>
                    <a:pt x="73" y="184"/>
                  </a:cubicBezTo>
                  <a:cubicBezTo>
                    <a:pt x="74" y="184"/>
                    <a:pt x="74" y="184"/>
                    <a:pt x="74" y="184"/>
                  </a:cubicBezTo>
                  <a:cubicBezTo>
                    <a:pt x="75" y="184"/>
                    <a:pt x="75" y="184"/>
                    <a:pt x="75" y="184"/>
                  </a:cubicBezTo>
                  <a:cubicBezTo>
                    <a:pt x="75" y="184"/>
                    <a:pt x="103" y="184"/>
                    <a:pt x="129" y="184"/>
                  </a:cubicBezTo>
                  <a:cubicBezTo>
                    <a:pt x="142" y="184"/>
                    <a:pt x="153" y="184"/>
                    <a:pt x="157" y="184"/>
                  </a:cubicBezTo>
                  <a:cubicBezTo>
                    <a:pt x="165" y="184"/>
                    <a:pt x="170" y="180"/>
                    <a:pt x="172" y="177"/>
                  </a:cubicBezTo>
                  <a:cubicBezTo>
                    <a:pt x="176" y="172"/>
                    <a:pt x="176" y="165"/>
                    <a:pt x="175" y="161"/>
                  </a:cubicBezTo>
                  <a:cubicBezTo>
                    <a:pt x="181" y="156"/>
                    <a:pt x="181" y="147"/>
                    <a:pt x="181" y="143"/>
                  </a:cubicBezTo>
                  <a:cubicBezTo>
                    <a:pt x="182" y="140"/>
                    <a:pt x="181" y="138"/>
                    <a:pt x="180" y="135"/>
                  </a:cubicBezTo>
                  <a:cubicBezTo>
                    <a:pt x="183" y="133"/>
                    <a:pt x="186" y="127"/>
                    <a:pt x="186" y="120"/>
                  </a:cubicBezTo>
                  <a:cubicBezTo>
                    <a:pt x="187" y="115"/>
                    <a:pt x="185" y="110"/>
                    <a:pt x="183" y="108"/>
                  </a:cubicBezTo>
                  <a:close/>
                  <a:moveTo>
                    <a:pt x="52" y="175"/>
                  </a:moveTo>
                  <a:cubicBezTo>
                    <a:pt x="52" y="176"/>
                    <a:pt x="52" y="176"/>
                    <a:pt x="51" y="176"/>
                  </a:cubicBezTo>
                  <a:cubicBezTo>
                    <a:pt x="9" y="176"/>
                    <a:pt x="9" y="176"/>
                    <a:pt x="9" y="176"/>
                  </a:cubicBezTo>
                  <a:cubicBezTo>
                    <a:pt x="9" y="176"/>
                    <a:pt x="8" y="176"/>
                    <a:pt x="8" y="175"/>
                  </a:cubicBezTo>
                  <a:cubicBezTo>
                    <a:pt x="8" y="93"/>
                    <a:pt x="8" y="93"/>
                    <a:pt x="8" y="93"/>
                  </a:cubicBezTo>
                  <a:cubicBezTo>
                    <a:pt x="8" y="93"/>
                    <a:pt x="9" y="92"/>
                    <a:pt x="9" y="92"/>
                  </a:cubicBezTo>
                  <a:cubicBezTo>
                    <a:pt x="51" y="92"/>
                    <a:pt x="51" y="92"/>
                    <a:pt x="51" y="92"/>
                  </a:cubicBezTo>
                  <a:cubicBezTo>
                    <a:pt x="52" y="92"/>
                    <a:pt x="52" y="93"/>
                    <a:pt x="52" y="93"/>
                  </a:cubicBezTo>
                  <a:lnTo>
                    <a:pt x="52" y="175"/>
                  </a:lnTo>
                  <a:close/>
                  <a:moveTo>
                    <a:pt x="176" y="104"/>
                  </a:moveTo>
                  <a:cubicBezTo>
                    <a:pt x="172" y="107"/>
                    <a:pt x="172" y="107"/>
                    <a:pt x="172" y="107"/>
                  </a:cubicBezTo>
                  <a:cubicBezTo>
                    <a:pt x="175" y="110"/>
                    <a:pt x="175" y="110"/>
                    <a:pt x="175" y="110"/>
                  </a:cubicBezTo>
                  <a:cubicBezTo>
                    <a:pt x="176" y="111"/>
                    <a:pt x="179" y="114"/>
                    <a:pt x="178" y="120"/>
                  </a:cubicBezTo>
                  <a:cubicBezTo>
                    <a:pt x="178" y="127"/>
                    <a:pt x="173" y="131"/>
                    <a:pt x="173" y="131"/>
                  </a:cubicBezTo>
                  <a:cubicBezTo>
                    <a:pt x="167" y="133"/>
                    <a:pt x="167" y="133"/>
                    <a:pt x="167" y="133"/>
                  </a:cubicBezTo>
                  <a:cubicBezTo>
                    <a:pt x="172" y="137"/>
                    <a:pt x="172" y="137"/>
                    <a:pt x="172" y="137"/>
                  </a:cubicBezTo>
                  <a:cubicBezTo>
                    <a:pt x="172" y="138"/>
                    <a:pt x="174" y="140"/>
                    <a:pt x="173" y="144"/>
                  </a:cubicBezTo>
                  <a:cubicBezTo>
                    <a:pt x="173" y="147"/>
                    <a:pt x="172" y="154"/>
                    <a:pt x="168" y="156"/>
                  </a:cubicBezTo>
                  <a:cubicBezTo>
                    <a:pt x="164" y="158"/>
                    <a:pt x="164" y="158"/>
                    <a:pt x="164" y="158"/>
                  </a:cubicBezTo>
                  <a:cubicBezTo>
                    <a:pt x="167" y="161"/>
                    <a:pt x="167" y="161"/>
                    <a:pt x="167" y="161"/>
                  </a:cubicBezTo>
                  <a:cubicBezTo>
                    <a:pt x="168" y="163"/>
                    <a:pt x="168" y="169"/>
                    <a:pt x="165" y="173"/>
                  </a:cubicBezTo>
                  <a:cubicBezTo>
                    <a:pt x="164" y="175"/>
                    <a:pt x="161" y="176"/>
                    <a:pt x="157" y="176"/>
                  </a:cubicBezTo>
                  <a:cubicBezTo>
                    <a:pt x="144" y="176"/>
                    <a:pt x="84" y="176"/>
                    <a:pt x="76" y="176"/>
                  </a:cubicBezTo>
                  <a:cubicBezTo>
                    <a:pt x="73" y="175"/>
                    <a:pt x="71" y="174"/>
                    <a:pt x="70" y="173"/>
                  </a:cubicBezTo>
                  <a:cubicBezTo>
                    <a:pt x="69" y="172"/>
                    <a:pt x="67" y="167"/>
                    <a:pt x="60" y="167"/>
                  </a:cubicBezTo>
                  <a:cubicBezTo>
                    <a:pt x="60" y="100"/>
                    <a:pt x="60" y="100"/>
                    <a:pt x="60" y="100"/>
                  </a:cubicBezTo>
                  <a:cubicBezTo>
                    <a:pt x="64" y="100"/>
                    <a:pt x="71" y="100"/>
                    <a:pt x="71" y="100"/>
                  </a:cubicBezTo>
                  <a:cubicBezTo>
                    <a:pt x="72" y="100"/>
                    <a:pt x="72" y="100"/>
                    <a:pt x="72" y="100"/>
                  </a:cubicBezTo>
                  <a:cubicBezTo>
                    <a:pt x="74" y="99"/>
                    <a:pt x="74" y="99"/>
                    <a:pt x="74" y="99"/>
                  </a:cubicBezTo>
                  <a:cubicBezTo>
                    <a:pt x="74" y="99"/>
                    <a:pt x="85" y="88"/>
                    <a:pt x="89" y="80"/>
                  </a:cubicBezTo>
                  <a:cubicBezTo>
                    <a:pt x="93" y="72"/>
                    <a:pt x="96" y="63"/>
                    <a:pt x="100" y="61"/>
                  </a:cubicBezTo>
                  <a:cubicBezTo>
                    <a:pt x="100" y="60"/>
                    <a:pt x="101" y="60"/>
                    <a:pt x="101" y="59"/>
                  </a:cubicBezTo>
                  <a:cubicBezTo>
                    <a:pt x="108" y="54"/>
                    <a:pt x="124" y="38"/>
                    <a:pt x="127" y="19"/>
                  </a:cubicBezTo>
                  <a:cubicBezTo>
                    <a:pt x="127" y="14"/>
                    <a:pt x="128" y="12"/>
                    <a:pt x="130" y="10"/>
                  </a:cubicBezTo>
                  <a:cubicBezTo>
                    <a:pt x="132" y="9"/>
                    <a:pt x="134" y="10"/>
                    <a:pt x="135" y="10"/>
                  </a:cubicBezTo>
                  <a:cubicBezTo>
                    <a:pt x="137" y="12"/>
                    <a:pt x="147" y="22"/>
                    <a:pt x="143" y="35"/>
                  </a:cubicBezTo>
                  <a:cubicBezTo>
                    <a:pt x="137" y="51"/>
                    <a:pt x="129" y="61"/>
                    <a:pt x="129" y="61"/>
                  </a:cubicBezTo>
                  <a:cubicBezTo>
                    <a:pt x="127" y="64"/>
                    <a:pt x="124" y="70"/>
                    <a:pt x="128" y="76"/>
                  </a:cubicBezTo>
                  <a:cubicBezTo>
                    <a:pt x="130" y="79"/>
                    <a:pt x="133" y="79"/>
                    <a:pt x="135" y="79"/>
                  </a:cubicBezTo>
                  <a:cubicBezTo>
                    <a:pt x="162" y="79"/>
                    <a:pt x="162" y="79"/>
                    <a:pt x="162" y="79"/>
                  </a:cubicBezTo>
                  <a:cubicBezTo>
                    <a:pt x="163" y="79"/>
                    <a:pt x="180" y="81"/>
                    <a:pt x="180" y="95"/>
                  </a:cubicBezTo>
                  <a:cubicBezTo>
                    <a:pt x="180" y="101"/>
                    <a:pt x="176" y="104"/>
                    <a:pt x="176" y="104"/>
                  </a:cubicBezTo>
                  <a:close/>
                </a:path>
              </a:pathLst>
            </a:custGeom>
            <a:solidFill>
              <a:schemeClr val="tx1"/>
            </a:solidFill>
            <a:ln w="9525">
              <a:solidFill>
                <a:schemeClr val="tx1"/>
              </a:solidFill>
              <a:round/>
              <a:headEnd/>
              <a:tailEnd/>
            </a:ln>
          </p:spPr>
          <p:txBody>
            <a:bodyPr/>
            <a:lstStyle/>
            <a:p>
              <a:endParaRPr lang="en-US" dirty="0"/>
            </a:p>
          </p:txBody>
        </p:sp>
      </p:grpSp>
      <p:sp>
        <p:nvSpPr>
          <p:cNvPr id="74" name="Text Placeholder 73">
            <a:extLst>
              <a:ext uri="{FF2B5EF4-FFF2-40B4-BE49-F238E27FC236}">
                <a16:creationId xmlns:a16="http://schemas.microsoft.com/office/drawing/2014/main" id="{6CA236DF-5114-4CA5-8620-41B9436499AA}"/>
              </a:ext>
            </a:extLst>
          </p:cNvPr>
          <p:cNvSpPr>
            <a:spLocks noGrp="1"/>
          </p:cNvSpPr>
          <p:nvPr>
            <p:ph type="body" sz="quarter" idx="13"/>
          </p:nvPr>
        </p:nvSpPr>
        <p:spPr>
          <a:xfrm>
            <a:off x="1860548" y="2101850"/>
            <a:ext cx="5916763" cy="823913"/>
          </a:xfrm>
        </p:spPr>
        <p:txBody>
          <a:bodyPr/>
          <a:lstStyle/>
          <a:p>
            <a:pPr marL="0" indent="0">
              <a:buNone/>
            </a:pPr>
            <a:r>
              <a:rPr lang="en-US" dirty="0"/>
              <a:t>    Information Gathering and Discussions</a:t>
            </a:r>
          </a:p>
        </p:txBody>
      </p:sp>
      <p:grpSp>
        <p:nvGrpSpPr>
          <p:cNvPr id="28" name="Group 27" descr="clock icon">
            <a:extLst>
              <a:ext uri="{FF2B5EF4-FFF2-40B4-BE49-F238E27FC236}">
                <a16:creationId xmlns:a16="http://schemas.microsoft.com/office/drawing/2014/main" id="{0C571394-90B9-4305-A010-F2F17F3BA7D1}"/>
              </a:ext>
            </a:extLst>
          </p:cNvPr>
          <p:cNvGrpSpPr/>
          <p:nvPr/>
        </p:nvGrpSpPr>
        <p:grpSpPr>
          <a:xfrm>
            <a:off x="744537" y="3036069"/>
            <a:ext cx="823913" cy="823912"/>
            <a:chOff x="744537" y="3036069"/>
            <a:chExt cx="823913" cy="823912"/>
          </a:xfrm>
        </p:grpSpPr>
        <p:sp>
          <p:nvSpPr>
            <p:cNvPr id="45" name="Oval 68">
              <a:extLst>
                <a:ext uri="{FF2B5EF4-FFF2-40B4-BE49-F238E27FC236}">
                  <a16:creationId xmlns:a16="http://schemas.microsoft.com/office/drawing/2014/main" id="{2C8CF75B-4297-4F4C-BB5C-0BE87F16888D}"/>
                </a:ext>
                <a:ext uri="{C183D7F6-B498-43B3-948B-1728B52AA6E4}">
                  <adec:decorative xmlns:adec="http://schemas.microsoft.com/office/drawing/2017/decorative" val="1"/>
                </a:ext>
              </a:extLst>
            </p:cNvPr>
            <p:cNvSpPr>
              <a:spLocks noChangeArrowheads="1"/>
            </p:cNvSpPr>
            <p:nvPr/>
          </p:nvSpPr>
          <p:spPr bwMode="auto">
            <a:xfrm>
              <a:off x="744537" y="3036069"/>
              <a:ext cx="823913" cy="823912"/>
            </a:xfrm>
            <a:prstGeom prst="ellipse">
              <a:avLst/>
            </a:prstGeom>
            <a:solidFill>
              <a:srgbClr val="FFFFFF">
                <a:alpha val="20000"/>
              </a:srgbClr>
            </a:solidFill>
            <a:ln>
              <a:noFill/>
            </a:ln>
          </p:spPr>
          <p:txBody>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eaLnBrk="1" hangingPunct="1"/>
              <a:endParaRPr lang="en-US" altLang="en-US" dirty="0"/>
            </a:p>
          </p:txBody>
        </p:sp>
        <p:grpSp>
          <p:nvGrpSpPr>
            <p:cNvPr id="46" name="Group 45" descr="Clock">
              <a:extLst>
                <a:ext uri="{FF2B5EF4-FFF2-40B4-BE49-F238E27FC236}">
                  <a16:creationId xmlns:a16="http://schemas.microsoft.com/office/drawing/2014/main" id="{1C027AC2-76F8-4218-8C73-C8413E8B412B}"/>
                </a:ext>
              </a:extLst>
            </p:cNvPr>
            <p:cNvGrpSpPr/>
            <p:nvPr/>
          </p:nvGrpSpPr>
          <p:grpSpPr bwMode="auto">
            <a:xfrm>
              <a:off x="982527" y="3270522"/>
              <a:ext cx="343634" cy="344872"/>
              <a:chOff x="9155465" y="4372601"/>
              <a:chExt cx="343634" cy="344872"/>
            </a:xfrm>
            <a:solidFill>
              <a:schemeClr val="tx1"/>
            </a:solidFill>
          </p:grpSpPr>
          <p:sp>
            <p:nvSpPr>
              <p:cNvPr id="47" name="Freeform 158">
                <a:extLst>
                  <a:ext uri="{FF2B5EF4-FFF2-40B4-BE49-F238E27FC236}">
                    <a16:creationId xmlns:a16="http://schemas.microsoft.com/office/drawing/2014/main" id="{C75923E9-28C4-400A-99FC-AAC15C61ED8A}"/>
                  </a:ext>
                </a:extLst>
              </p:cNvPr>
              <p:cNvSpPr>
                <a:spLocks noEditPoints="1"/>
              </p:cNvSpPr>
              <p:nvPr/>
            </p:nvSpPr>
            <p:spPr bwMode="auto">
              <a:xfrm>
                <a:off x="9379198" y="4372601"/>
                <a:ext cx="119901" cy="101360"/>
              </a:xfrm>
              <a:custGeom>
                <a:avLst/>
                <a:gdLst>
                  <a:gd name="T0" fmla="*/ 50 w 63"/>
                  <a:gd name="T1" fmla="*/ 53 h 53"/>
                  <a:gd name="T2" fmla="*/ 47 w 63"/>
                  <a:gd name="T3" fmla="*/ 49 h 53"/>
                  <a:gd name="T4" fmla="*/ 4 w 63"/>
                  <a:gd name="T5" fmla="*/ 15 h 53"/>
                  <a:gd name="T6" fmla="*/ 0 w 63"/>
                  <a:gd name="T7" fmla="*/ 14 h 53"/>
                  <a:gd name="T8" fmla="*/ 2 w 63"/>
                  <a:gd name="T9" fmla="*/ 10 h 53"/>
                  <a:gd name="T10" fmla="*/ 19 w 63"/>
                  <a:gd name="T11" fmla="*/ 0 h 53"/>
                  <a:gd name="T12" fmla="*/ 42 w 63"/>
                  <a:gd name="T13" fmla="*/ 11 h 53"/>
                  <a:gd name="T14" fmla="*/ 52 w 63"/>
                  <a:gd name="T15" fmla="*/ 50 h 53"/>
                  <a:gd name="T16" fmla="*/ 50 w 63"/>
                  <a:gd name="T17" fmla="*/ 53 h 53"/>
                  <a:gd name="T18" fmla="*/ 10 w 63"/>
                  <a:gd name="T19" fmla="*/ 11 h 53"/>
                  <a:gd name="T20" fmla="*/ 50 w 63"/>
                  <a:gd name="T21" fmla="*/ 42 h 53"/>
                  <a:gd name="T22" fmla="*/ 39 w 63"/>
                  <a:gd name="T23" fmla="*/ 16 h 53"/>
                  <a:gd name="T24" fmla="*/ 19 w 63"/>
                  <a:gd name="T25" fmla="*/ 6 h 53"/>
                  <a:gd name="T26" fmla="*/ 10 w 63"/>
                  <a:gd name="T2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50" y="53"/>
                    </a:moveTo>
                    <a:cubicBezTo>
                      <a:pt x="47" y="49"/>
                      <a:pt x="47" y="49"/>
                      <a:pt x="47" y="49"/>
                    </a:cubicBezTo>
                    <a:cubicBezTo>
                      <a:pt x="37" y="33"/>
                      <a:pt x="22" y="21"/>
                      <a:pt x="4" y="15"/>
                    </a:cubicBezTo>
                    <a:cubicBezTo>
                      <a:pt x="0" y="14"/>
                      <a:pt x="0" y="14"/>
                      <a:pt x="0" y="14"/>
                    </a:cubicBezTo>
                    <a:cubicBezTo>
                      <a:pt x="2" y="10"/>
                      <a:pt x="2" y="10"/>
                      <a:pt x="2" y="10"/>
                    </a:cubicBezTo>
                    <a:cubicBezTo>
                      <a:pt x="6" y="5"/>
                      <a:pt x="11" y="0"/>
                      <a:pt x="19" y="0"/>
                    </a:cubicBezTo>
                    <a:cubicBezTo>
                      <a:pt x="26" y="0"/>
                      <a:pt x="33" y="4"/>
                      <a:pt x="42" y="11"/>
                    </a:cubicBezTo>
                    <a:cubicBezTo>
                      <a:pt x="63" y="27"/>
                      <a:pt x="61" y="38"/>
                      <a:pt x="52" y="50"/>
                    </a:cubicBezTo>
                    <a:lnTo>
                      <a:pt x="50" y="53"/>
                    </a:lnTo>
                    <a:close/>
                    <a:moveTo>
                      <a:pt x="10" y="11"/>
                    </a:moveTo>
                    <a:cubicBezTo>
                      <a:pt x="26" y="17"/>
                      <a:pt x="40" y="28"/>
                      <a:pt x="50" y="42"/>
                    </a:cubicBezTo>
                    <a:cubicBezTo>
                      <a:pt x="54" y="36"/>
                      <a:pt x="55" y="29"/>
                      <a:pt x="39" y="16"/>
                    </a:cubicBezTo>
                    <a:cubicBezTo>
                      <a:pt x="30" y="9"/>
                      <a:pt x="24" y="6"/>
                      <a:pt x="19" y="6"/>
                    </a:cubicBezTo>
                    <a:cubicBezTo>
                      <a:pt x="16" y="6"/>
                      <a:pt x="13" y="8"/>
                      <a:pt x="10" y="11"/>
                    </a:cubicBez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48" name="Freeform 159">
                <a:extLst>
                  <a:ext uri="{FF2B5EF4-FFF2-40B4-BE49-F238E27FC236}">
                    <a16:creationId xmlns:a16="http://schemas.microsoft.com/office/drawing/2014/main" id="{FEFFD0C9-5B02-425B-A466-52E458FDDD1A}"/>
                  </a:ext>
                </a:extLst>
              </p:cNvPr>
              <p:cNvSpPr>
                <a:spLocks noEditPoints="1"/>
              </p:cNvSpPr>
              <p:nvPr/>
            </p:nvSpPr>
            <p:spPr bwMode="auto">
              <a:xfrm>
                <a:off x="9155465" y="4372601"/>
                <a:ext cx="119901" cy="101360"/>
              </a:xfrm>
              <a:custGeom>
                <a:avLst/>
                <a:gdLst>
                  <a:gd name="T0" fmla="*/ 13 w 63"/>
                  <a:gd name="T1" fmla="*/ 53 h 53"/>
                  <a:gd name="T2" fmla="*/ 10 w 63"/>
                  <a:gd name="T3" fmla="*/ 50 h 53"/>
                  <a:gd name="T4" fmla="*/ 20 w 63"/>
                  <a:gd name="T5" fmla="*/ 11 h 53"/>
                  <a:gd name="T6" fmla="*/ 44 w 63"/>
                  <a:gd name="T7" fmla="*/ 0 h 53"/>
                  <a:gd name="T8" fmla="*/ 60 w 63"/>
                  <a:gd name="T9" fmla="*/ 10 h 53"/>
                  <a:gd name="T10" fmla="*/ 63 w 63"/>
                  <a:gd name="T11" fmla="*/ 14 h 53"/>
                  <a:gd name="T12" fmla="*/ 59 w 63"/>
                  <a:gd name="T13" fmla="*/ 15 h 53"/>
                  <a:gd name="T14" fmla="*/ 15 w 63"/>
                  <a:gd name="T15" fmla="*/ 49 h 53"/>
                  <a:gd name="T16" fmla="*/ 13 w 63"/>
                  <a:gd name="T17" fmla="*/ 53 h 53"/>
                  <a:gd name="T18" fmla="*/ 44 w 63"/>
                  <a:gd name="T19" fmla="*/ 6 h 53"/>
                  <a:gd name="T20" fmla="*/ 24 w 63"/>
                  <a:gd name="T21" fmla="*/ 16 h 53"/>
                  <a:gd name="T22" fmla="*/ 13 w 63"/>
                  <a:gd name="T23" fmla="*/ 42 h 53"/>
                  <a:gd name="T24" fmla="*/ 53 w 63"/>
                  <a:gd name="T25" fmla="*/ 11 h 53"/>
                  <a:gd name="T26" fmla="*/ 44 w 63"/>
                  <a:gd name="T2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13" y="53"/>
                    </a:moveTo>
                    <a:cubicBezTo>
                      <a:pt x="10" y="50"/>
                      <a:pt x="10" y="50"/>
                      <a:pt x="10" y="50"/>
                    </a:cubicBezTo>
                    <a:cubicBezTo>
                      <a:pt x="2" y="38"/>
                      <a:pt x="0" y="27"/>
                      <a:pt x="20" y="11"/>
                    </a:cubicBezTo>
                    <a:cubicBezTo>
                      <a:pt x="30" y="4"/>
                      <a:pt x="37" y="0"/>
                      <a:pt x="44" y="0"/>
                    </a:cubicBezTo>
                    <a:cubicBezTo>
                      <a:pt x="51" y="0"/>
                      <a:pt x="56" y="5"/>
                      <a:pt x="60" y="10"/>
                    </a:cubicBezTo>
                    <a:cubicBezTo>
                      <a:pt x="63" y="14"/>
                      <a:pt x="63" y="14"/>
                      <a:pt x="63" y="14"/>
                    </a:cubicBezTo>
                    <a:cubicBezTo>
                      <a:pt x="59" y="15"/>
                      <a:pt x="59" y="15"/>
                      <a:pt x="59" y="15"/>
                    </a:cubicBezTo>
                    <a:cubicBezTo>
                      <a:pt x="41" y="21"/>
                      <a:pt x="26" y="33"/>
                      <a:pt x="15" y="49"/>
                    </a:cubicBezTo>
                    <a:lnTo>
                      <a:pt x="13" y="53"/>
                    </a:lnTo>
                    <a:close/>
                    <a:moveTo>
                      <a:pt x="44" y="6"/>
                    </a:moveTo>
                    <a:cubicBezTo>
                      <a:pt x="39" y="6"/>
                      <a:pt x="32" y="9"/>
                      <a:pt x="24" y="16"/>
                    </a:cubicBezTo>
                    <a:cubicBezTo>
                      <a:pt x="8" y="29"/>
                      <a:pt x="9" y="36"/>
                      <a:pt x="13" y="42"/>
                    </a:cubicBezTo>
                    <a:cubicBezTo>
                      <a:pt x="23" y="28"/>
                      <a:pt x="37" y="17"/>
                      <a:pt x="53" y="11"/>
                    </a:cubicBezTo>
                    <a:cubicBezTo>
                      <a:pt x="50" y="8"/>
                      <a:pt x="47" y="6"/>
                      <a:pt x="44" y="6"/>
                    </a:cubicBez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49" name="Freeform 160">
                <a:extLst>
                  <a:ext uri="{FF2B5EF4-FFF2-40B4-BE49-F238E27FC236}">
                    <a16:creationId xmlns:a16="http://schemas.microsoft.com/office/drawing/2014/main" id="{6473D043-28E1-435C-A0EB-1B87812C54AA}"/>
                  </a:ext>
                </a:extLst>
              </p:cNvPr>
              <p:cNvSpPr>
                <a:spLocks/>
              </p:cNvSpPr>
              <p:nvPr/>
            </p:nvSpPr>
            <p:spPr bwMode="auto">
              <a:xfrm>
                <a:off x="9196256" y="4671737"/>
                <a:ext cx="43263" cy="44500"/>
              </a:xfrm>
              <a:custGeom>
                <a:avLst/>
                <a:gdLst>
                  <a:gd name="T0" fmla="*/ 6 w 35"/>
                  <a:gd name="T1" fmla="*/ 36 h 36"/>
                  <a:gd name="T2" fmla="*/ 0 w 35"/>
                  <a:gd name="T3" fmla="*/ 30 h 36"/>
                  <a:gd name="T4" fmla="*/ 29 w 35"/>
                  <a:gd name="T5" fmla="*/ 0 h 36"/>
                  <a:gd name="T6" fmla="*/ 35 w 35"/>
                  <a:gd name="T7" fmla="*/ 8 h 36"/>
                  <a:gd name="T8" fmla="*/ 6 w 35"/>
                  <a:gd name="T9" fmla="*/ 36 h 36"/>
                </a:gdLst>
                <a:ahLst/>
                <a:cxnLst>
                  <a:cxn ang="0">
                    <a:pos x="T0" y="T1"/>
                  </a:cxn>
                  <a:cxn ang="0">
                    <a:pos x="T2" y="T3"/>
                  </a:cxn>
                  <a:cxn ang="0">
                    <a:pos x="T4" y="T5"/>
                  </a:cxn>
                  <a:cxn ang="0">
                    <a:pos x="T6" y="T7"/>
                  </a:cxn>
                  <a:cxn ang="0">
                    <a:pos x="T8" y="T9"/>
                  </a:cxn>
                </a:cxnLst>
                <a:rect l="0" t="0" r="r" b="b"/>
                <a:pathLst>
                  <a:path w="35" h="36">
                    <a:moveTo>
                      <a:pt x="6" y="36"/>
                    </a:moveTo>
                    <a:lnTo>
                      <a:pt x="0" y="30"/>
                    </a:lnTo>
                    <a:lnTo>
                      <a:pt x="29" y="0"/>
                    </a:lnTo>
                    <a:lnTo>
                      <a:pt x="35" y="8"/>
                    </a:lnTo>
                    <a:lnTo>
                      <a:pt x="6" y="36"/>
                    </a:ln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0" name="Freeform 161">
                <a:extLst>
                  <a:ext uri="{FF2B5EF4-FFF2-40B4-BE49-F238E27FC236}">
                    <a16:creationId xmlns:a16="http://schemas.microsoft.com/office/drawing/2014/main" id="{75DE641E-F64A-4A42-8BDF-F61276A87FA7}"/>
                  </a:ext>
                </a:extLst>
              </p:cNvPr>
              <p:cNvSpPr>
                <a:spLocks/>
              </p:cNvSpPr>
              <p:nvPr/>
            </p:nvSpPr>
            <p:spPr bwMode="auto">
              <a:xfrm>
                <a:off x="9413809" y="4671737"/>
                <a:ext cx="45736" cy="45736"/>
              </a:xfrm>
              <a:custGeom>
                <a:avLst/>
                <a:gdLst>
                  <a:gd name="T0" fmla="*/ 29 w 37"/>
                  <a:gd name="T1" fmla="*/ 37 h 37"/>
                  <a:gd name="T2" fmla="*/ 0 w 37"/>
                  <a:gd name="T3" fmla="*/ 8 h 37"/>
                  <a:gd name="T4" fmla="*/ 6 w 37"/>
                  <a:gd name="T5" fmla="*/ 0 h 37"/>
                  <a:gd name="T6" fmla="*/ 37 w 37"/>
                  <a:gd name="T7" fmla="*/ 31 h 37"/>
                  <a:gd name="T8" fmla="*/ 29 w 37"/>
                  <a:gd name="T9" fmla="*/ 37 h 37"/>
                </a:gdLst>
                <a:ahLst/>
                <a:cxnLst>
                  <a:cxn ang="0">
                    <a:pos x="T0" y="T1"/>
                  </a:cxn>
                  <a:cxn ang="0">
                    <a:pos x="T2" y="T3"/>
                  </a:cxn>
                  <a:cxn ang="0">
                    <a:pos x="T4" y="T5"/>
                  </a:cxn>
                  <a:cxn ang="0">
                    <a:pos x="T6" y="T7"/>
                  </a:cxn>
                  <a:cxn ang="0">
                    <a:pos x="T8" y="T9"/>
                  </a:cxn>
                </a:cxnLst>
                <a:rect l="0" t="0" r="r" b="b"/>
                <a:pathLst>
                  <a:path w="37" h="37">
                    <a:moveTo>
                      <a:pt x="29" y="37"/>
                    </a:moveTo>
                    <a:lnTo>
                      <a:pt x="0" y="8"/>
                    </a:lnTo>
                    <a:lnTo>
                      <a:pt x="6" y="0"/>
                    </a:lnTo>
                    <a:lnTo>
                      <a:pt x="37" y="31"/>
                    </a:lnTo>
                    <a:lnTo>
                      <a:pt x="29" y="37"/>
                    </a:ln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1" name="Freeform 162">
                <a:extLst>
                  <a:ext uri="{FF2B5EF4-FFF2-40B4-BE49-F238E27FC236}">
                    <a16:creationId xmlns:a16="http://schemas.microsoft.com/office/drawing/2014/main" id="{893761D4-3EB3-4B41-9D51-60FFF3ABA1F5}"/>
                  </a:ext>
                </a:extLst>
              </p:cNvPr>
              <p:cNvSpPr>
                <a:spLocks noEditPoints="1"/>
              </p:cNvSpPr>
              <p:nvPr/>
            </p:nvSpPr>
            <p:spPr bwMode="auto">
              <a:xfrm>
                <a:off x="9167826" y="4397323"/>
                <a:ext cx="320149" cy="320149"/>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6 h 168"/>
                  <a:gd name="T12" fmla="*/ 6 w 168"/>
                  <a:gd name="T13" fmla="*/ 84 h 168"/>
                  <a:gd name="T14" fmla="*/ 84 w 168"/>
                  <a:gd name="T15" fmla="*/ 162 h 168"/>
                  <a:gd name="T16" fmla="*/ 162 w 168"/>
                  <a:gd name="T17" fmla="*/ 84 h 168"/>
                  <a:gd name="T18" fmla="*/ 84 w 168"/>
                  <a:gd name="T1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1"/>
                      <a:pt x="0" y="84"/>
                    </a:cubicBezTo>
                    <a:cubicBezTo>
                      <a:pt x="0" y="38"/>
                      <a:pt x="38" y="0"/>
                      <a:pt x="84" y="0"/>
                    </a:cubicBezTo>
                    <a:cubicBezTo>
                      <a:pt x="130" y="0"/>
                      <a:pt x="168" y="38"/>
                      <a:pt x="168" y="84"/>
                    </a:cubicBezTo>
                    <a:cubicBezTo>
                      <a:pt x="168" y="131"/>
                      <a:pt x="130" y="168"/>
                      <a:pt x="84" y="168"/>
                    </a:cubicBezTo>
                    <a:close/>
                    <a:moveTo>
                      <a:pt x="84" y="6"/>
                    </a:moveTo>
                    <a:cubicBezTo>
                      <a:pt x="41" y="6"/>
                      <a:pt x="6" y="41"/>
                      <a:pt x="6" y="84"/>
                    </a:cubicBezTo>
                    <a:cubicBezTo>
                      <a:pt x="6" y="127"/>
                      <a:pt x="41" y="162"/>
                      <a:pt x="84" y="162"/>
                    </a:cubicBezTo>
                    <a:cubicBezTo>
                      <a:pt x="127" y="162"/>
                      <a:pt x="162" y="127"/>
                      <a:pt x="162" y="84"/>
                    </a:cubicBezTo>
                    <a:cubicBezTo>
                      <a:pt x="162" y="41"/>
                      <a:pt x="127" y="6"/>
                      <a:pt x="84" y="6"/>
                    </a:cubicBez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2" name="Freeform 163">
                <a:extLst>
                  <a:ext uri="{FF2B5EF4-FFF2-40B4-BE49-F238E27FC236}">
                    <a16:creationId xmlns:a16="http://schemas.microsoft.com/office/drawing/2014/main" id="{6D7BA2D0-32F1-40AE-BCF7-0031E808F400}"/>
                  </a:ext>
                </a:extLst>
              </p:cNvPr>
              <p:cNvSpPr>
                <a:spLocks/>
              </p:cNvSpPr>
              <p:nvPr/>
            </p:nvSpPr>
            <p:spPr bwMode="auto">
              <a:xfrm>
                <a:off x="9234575" y="4446767"/>
                <a:ext cx="100124" cy="126082"/>
              </a:xfrm>
              <a:custGeom>
                <a:avLst/>
                <a:gdLst>
                  <a:gd name="T0" fmla="*/ 81 w 81"/>
                  <a:gd name="T1" fmla="*/ 102 h 102"/>
                  <a:gd name="T2" fmla="*/ 0 w 81"/>
                  <a:gd name="T3" fmla="*/ 102 h 102"/>
                  <a:gd name="T4" fmla="*/ 0 w 81"/>
                  <a:gd name="T5" fmla="*/ 93 h 102"/>
                  <a:gd name="T6" fmla="*/ 72 w 81"/>
                  <a:gd name="T7" fmla="*/ 93 h 102"/>
                  <a:gd name="T8" fmla="*/ 72 w 81"/>
                  <a:gd name="T9" fmla="*/ 0 h 102"/>
                  <a:gd name="T10" fmla="*/ 81 w 81"/>
                  <a:gd name="T11" fmla="*/ 0 h 102"/>
                  <a:gd name="T12" fmla="*/ 81 w 81"/>
                  <a:gd name="T13" fmla="*/ 102 h 102"/>
                </a:gdLst>
                <a:ahLst/>
                <a:cxnLst>
                  <a:cxn ang="0">
                    <a:pos x="T0" y="T1"/>
                  </a:cxn>
                  <a:cxn ang="0">
                    <a:pos x="T2" y="T3"/>
                  </a:cxn>
                  <a:cxn ang="0">
                    <a:pos x="T4" y="T5"/>
                  </a:cxn>
                  <a:cxn ang="0">
                    <a:pos x="T6" y="T7"/>
                  </a:cxn>
                  <a:cxn ang="0">
                    <a:pos x="T8" y="T9"/>
                  </a:cxn>
                  <a:cxn ang="0">
                    <a:pos x="T10" y="T11"/>
                  </a:cxn>
                  <a:cxn ang="0">
                    <a:pos x="T12" y="T13"/>
                  </a:cxn>
                </a:cxnLst>
                <a:rect l="0" t="0" r="r" b="b"/>
                <a:pathLst>
                  <a:path w="81" h="102">
                    <a:moveTo>
                      <a:pt x="81" y="102"/>
                    </a:moveTo>
                    <a:lnTo>
                      <a:pt x="0" y="102"/>
                    </a:lnTo>
                    <a:lnTo>
                      <a:pt x="0" y="93"/>
                    </a:lnTo>
                    <a:lnTo>
                      <a:pt x="72" y="93"/>
                    </a:lnTo>
                    <a:lnTo>
                      <a:pt x="72" y="0"/>
                    </a:lnTo>
                    <a:lnTo>
                      <a:pt x="81" y="0"/>
                    </a:lnTo>
                    <a:lnTo>
                      <a:pt x="81" y="102"/>
                    </a:ln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grpSp>
      </p:grpSp>
      <p:sp>
        <p:nvSpPr>
          <p:cNvPr id="75" name="Text Placeholder 74">
            <a:extLst>
              <a:ext uri="{FF2B5EF4-FFF2-40B4-BE49-F238E27FC236}">
                <a16:creationId xmlns:a16="http://schemas.microsoft.com/office/drawing/2014/main" id="{DB5B3156-755F-47BB-AFCD-9C4855B037F1}"/>
              </a:ext>
            </a:extLst>
          </p:cNvPr>
          <p:cNvSpPr>
            <a:spLocks noGrp="1"/>
          </p:cNvSpPr>
          <p:nvPr>
            <p:ph type="body" sz="quarter" idx="14"/>
          </p:nvPr>
        </p:nvSpPr>
        <p:spPr/>
        <p:txBody>
          <a:bodyPr/>
          <a:lstStyle/>
          <a:p>
            <a:pPr marL="0" indent="0">
              <a:buNone/>
            </a:pPr>
            <a:r>
              <a:rPr lang="en-US" dirty="0"/>
              <a:t>    Districtwide Forums</a:t>
            </a:r>
          </a:p>
        </p:txBody>
      </p:sp>
      <p:grpSp>
        <p:nvGrpSpPr>
          <p:cNvPr id="31" name="Group 30" descr="search icon">
            <a:extLst>
              <a:ext uri="{FF2B5EF4-FFF2-40B4-BE49-F238E27FC236}">
                <a16:creationId xmlns:a16="http://schemas.microsoft.com/office/drawing/2014/main" id="{C5F28D29-D0F3-4DAC-898B-07FE8DA57557}"/>
              </a:ext>
            </a:extLst>
          </p:cNvPr>
          <p:cNvGrpSpPr/>
          <p:nvPr/>
        </p:nvGrpSpPr>
        <p:grpSpPr>
          <a:xfrm>
            <a:off x="744537" y="3975887"/>
            <a:ext cx="823913" cy="823912"/>
            <a:chOff x="744537" y="3975887"/>
            <a:chExt cx="823913" cy="823912"/>
          </a:xfrm>
        </p:grpSpPr>
        <p:sp>
          <p:nvSpPr>
            <p:cNvPr id="54" name="Oval 68">
              <a:extLst>
                <a:ext uri="{FF2B5EF4-FFF2-40B4-BE49-F238E27FC236}">
                  <a16:creationId xmlns:a16="http://schemas.microsoft.com/office/drawing/2014/main" id="{33B80E49-94B9-44A5-A4BD-A0094115A8DB}"/>
                </a:ext>
                <a:ext uri="{C183D7F6-B498-43B3-948B-1728B52AA6E4}">
                  <adec:decorative xmlns:adec="http://schemas.microsoft.com/office/drawing/2017/decorative" val="1"/>
                </a:ext>
              </a:extLst>
            </p:cNvPr>
            <p:cNvSpPr>
              <a:spLocks noChangeArrowheads="1"/>
            </p:cNvSpPr>
            <p:nvPr/>
          </p:nvSpPr>
          <p:spPr bwMode="auto">
            <a:xfrm>
              <a:off x="744537" y="3975887"/>
              <a:ext cx="823913" cy="823912"/>
            </a:xfrm>
            <a:prstGeom prst="ellipse">
              <a:avLst/>
            </a:prstGeom>
            <a:solidFill>
              <a:srgbClr val="FFFFFF">
                <a:alpha val="20000"/>
              </a:srgbClr>
            </a:solidFill>
            <a:ln w="57150">
              <a:noFill/>
              <a:round/>
              <a:headEnd/>
              <a:tailEnd/>
            </a:ln>
          </p:spPr>
          <p:txBody>
            <a:bodyPr/>
            <a:lstStyle/>
            <a:p>
              <a:pPr eaLnBrk="1" fontAlgn="auto" hangingPunct="1">
                <a:spcBef>
                  <a:spcPts val="0"/>
                </a:spcBef>
                <a:spcAft>
                  <a:spcPts val="0"/>
                </a:spcAft>
                <a:defRPr/>
              </a:pPr>
              <a:endParaRPr lang="en-US" dirty="0">
                <a:latin typeface="+mn-lt"/>
              </a:endParaRPr>
            </a:p>
          </p:txBody>
        </p:sp>
        <p:grpSp>
          <p:nvGrpSpPr>
            <p:cNvPr id="55" name="Group 54" descr="Unlock">
              <a:extLst>
                <a:ext uri="{FF2B5EF4-FFF2-40B4-BE49-F238E27FC236}">
                  <a16:creationId xmlns:a16="http://schemas.microsoft.com/office/drawing/2014/main" id="{B8F32770-F420-458B-B3DB-2F0E99DD574F}"/>
                </a:ext>
              </a:extLst>
            </p:cNvPr>
            <p:cNvGrpSpPr/>
            <p:nvPr/>
          </p:nvGrpSpPr>
          <p:grpSpPr bwMode="auto">
            <a:xfrm>
              <a:off x="993177" y="4210484"/>
              <a:ext cx="360941" cy="337455"/>
              <a:chOff x="6955211" y="4365185"/>
              <a:chExt cx="360941" cy="337455"/>
            </a:xfrm>
            <a:solidFill>
              <a:schemeClr val="tx1"/>
            </a:solidFill>
          </p:grpSpPr>
          <p:sp>
            <p:nvSpPr>
              <p:cNvPr id="56" name="Freeform 188">
                <a:extLst>
                  <a:ext uri="{FF2B5EF4-FFF2-40B4-BE49-F238E27FC236}">
                    <a16:creationId xmlns:a16="http://schemas.microsoft.com/office/drawing/2014/main" id="{8076EF42-2725-44C4-9A27-D75D71B8FE46}"/>
                  </a:ext>
                </a:extLst>
              </p:cNvPr>
              <p:cNvSpPr>
                <a:spLocks/>
              </p:cNvSpPr>
              <p:nvPr/>
            </p:nvSpPr>
            <p:spPr bwMode="auto">
              <a:xfrm>
                <a:off x="6955211" y="4365185"/>
                <a:ext cx="337455" cy="337455"/>
              </a:xfrm>
              <a:custGeom>
                <a:avLst/>
                <a:gdLst>
                  <a:gd name="T0" fmla="*/ 88 w 177"/>
                  <a:gd name="T1" fmla="*/ 177 h 177"/>
                  <a:gd name="T2" fmla="*/ 26 w 177"/>
                  <a:gd name="T3" fmla="*/ 151 h 177"/>
                  <a:gd name="T4" fmla="*/ 0 w 177"/>
                  <a:gd name="T5" fmla="*/ 89 h 177"/>
                  <a:gd name="T6" fmla="*/ 26 w 177"/>
                  <a:gd name="T7" fmla="*/ 27 h 177"/>
                  <a:gd name="T8" fmla="*/ 88 w 177"/>
                  <a:gd name="T9" fmla="*/ 0 h 177"/>
                  <a:gd name="T10" fmla="*/ 88 w 177"/>
                  <a:gd name="T11" fmla="*/ 0 h 177"/>
                  <a:gd name="T12" fmla="*/ 177 w 177"/>
                  <a:gd name="T13" fmla="*/ 88 h 177"/>
                  <a:gd name="T14" fmla="*/ 171 w 177"/>
                  <a:gd name="T15" fmla="*/ 88 h 177"/>
                  <a:gd name="T16" fmla="*/ 88 w 177"/>
                  <a:gd name="T17" fmla="*/ 6 h 177"/>
                  <a:gd name="T18" fmla="*/ 88 w 177"/>
                  <a:gd name="T19" fmla="*/ 6 h 177"/>
                  <a:gd name="T20" fmla="*/ 30 w 177"/>
                  <a:gd name="T21" fmla="*/ 31 h 177"/>
                  <a:gd name="T22" fmla="*/ 6 w 177"/>
                  <a:gd name="T23" fmla="*/ 89 h 177"/>
                  <a:gd name="T24" fmla="*/ 31 w 177"/>
                  <a:gd name="T25" fmla="*/ 147 h 177"/>
                  <a:gd name="T26" fmla="*/ 88 w 177"/>
                  <a:gd name="T27" fmla="*/ 171 h 177"/>
                  <a:gd name="T28" fmla="*/ 89 w 177"/>
                  <a:gd name="T29" fmla="*/ 171 h 177"/>
                  <a:gd name="T30" fmla="*/ 155 w 177"/>
                  <a:gd name="T31" fmla="*/ 136 h 177"/>
                  <a:gd name="T32" fmla="*/ 160 w 177"/>
                  <a:gd name="T33" fmla="*/ 140 h 177"/>
                  <a:gd name="T34" fmla="*/ 89 w 177"/>
                  <a:gd name="T35" fmla="*/ 177 h 177"/>
                  <a:gd name="T36" fmla="*/ 88 w 177"/>
                  <a:gd name="T3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77">
                    <a:moveTo>
                      <a:pt x="88" y="177"/>
                    </a:moveTo>
                    <a:cubicBezTo>
                      <a:pt x="65" y="177"/>
                      <a:pt x="43" y="168"/>
                      <a:pt x="26" y="151"/>
                    </a:cubicBezTo>
                    <a:cubicBezTo>
                      <a:pt x="10" y="135"/>
                      <a:pt x="0" y="113"/>
                      <a:pt x="0" y="89"/>
                    </a:cubicBezTo>
                    <a:cubicBezTo>
                      <a:pt x="0" y="66"/>
                      <a:pt x="9" y="43"/>
                      <a:pt x="26" y="27"/>
                    </a:cubicBezTo>
                    <a:cubicBezTo>
                      <a:pt x="42" y="10"/>
                      <a:pt x="64" y="1"/>
                      <a:pt x="88" y="0"/>
                    </a:cubicBezTo>
                    <a:cubicBezTo>
                      <a:pt x="88" y="0"/>
                      <a:pt x="88" y="0"/>
                      <a:pt x="88" y="0"/>
                    </a:cubicBezTo>
                    <a:cubicBezTo>
                      <a:pt x="137" y="0"/>
                      <a:pt x="176" y="40"/>
                      <a:pt x="177" y="88"/>
                    </a:cubicBezTo>
                    <a:cubicBezTo>
                      <a:pt x="171" y="88"/>
                      <a:pt x="171" y="88"/>
                      <a:pt x="171" y="88"/>
                    </a:cubicBezTo>
                    <a:cubicBezTo>
                      <a:pt x="170" y="43"/>
                      <a:pt x="133" y="6"/>
                      <a:pt x="88" y="6"/>
                    </a:cubicBezTo>
                    <a:cubicBezTo>
                      <a:pt x="88" y="6"/>
                      <a:pt x="88" y="6"/>
                      <a:pt x="88" y="6"/>
                    </a:cubicBezTo>
                    <a:cubicBezTo>
                      <a:pt x="66" y="7"/>
                      <a:pt x="45" y="15"/>
                      <a:pt x="30" y="31"/>
                    </a:cubicBezTo>
                    <a:cubicBezTo>
                      <a:pt x="14" y="46"/>
                      <a:pt x="6" y="67"/>
                      <a:pt x="6" y="89"/>
                    </a:cubicBezTo>
                    <a:cubicBezTo>
                      <a:pt x="6" y="111"/>
                      <a:pt x="15" y="132"/>
                      <a:pt x="31" y="147"/>
                    </a:cubicBezTo>
                    <a:cubicBezTo>
                      <a:pt x="46" y="162"/>
                      <a:pt x="67" y="171"/>
                      <a:pt x="88" y="171"/>
                    </a:cubicBezTo>
                    <a:cubicBezTo>
                      <a:pt x="88" y="171"/>
                      <a:pt x="89" y="171"/>
                      <a:pt x="89" y="171"/>
                    </a:cubicBezTo>
                    <a:cubicBezTo>
                      <a:pt x="115" y="171"/>
                      <a:pt x="140" y="158"/>
                      <a:pt x="155" y="136"/>
                    </a:cubicBezTo>
                    <a:cubicBezTo>
                      <a:pt x="160" y="140"/>
                      <a:pt x="160" y="140"/>
                      <a:pt x="160" y="140"/>
                    </a:cubicBezTo>
                    <a:cubicBezTo>
                      <a:pt x="144" y="163"/>
                      <a:pt x="117" y="177"/>
                      <a:pt x="89" y="177"/>
                    </a:cubicBezTo>
                    <a:cubicBezTo>
                      <a:pt x="89" y="177"/>
                      <a:pt x="89" y="177"/>
                      <a:pt x="88" y="177"/>
                    </a:cubicBezTo>
                    <a:close/>
                  </a:path>
                </a:pathLst>
              </a:custGeom>
              <a:grpFill/>
              <a:ln w="952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7" name="Freeform 189">
                <a:extLst>
                  <a:ext uri="{FF2B5EF4-FFF2-40B4-BE49-F238E27FC236}">
                    <a16:creationId xmlns:a16="http://schemas.microsoft.com/office/drawing/2014/main" id="{863AA144-B903-4860-8562-D39B36E850A4}"/>
                  </a:ext>
                </a:extLst>
              </p:cNvPr>
              <p:cNvSpPr>
                <a:spLocks/>
              </p:cNvSpPr>
              <p:nvPr/>
            </p:nvSpPr>
            <p:spPr bwMode="auto">
              <a:xfrm>
                <a:off x="7241986" y="4491267"/>
                <a:ext cx="74166" cy="66749"/>
              </a:xfrm>
              <a:custGeom>
                <a:avLst/>
                <a:gdLst>
                  <a:gd name="T0" fmla="*/ 0 w 60"/>
                  <a:gd name="T1" fmla="*/ 0 h 54"/>
                  <a:gd name="T2" fmla="*/ 31 w 60"/>
                  <a:gd name="T3" fmla="*/ 54 h 54"/>
                  <a:gd name="T4" fmla="*/ 60 w 60"/>
                  <a:gd name="T5" fmla="*/ 0 h 54"/>
                  <a:gd name="T6" fmla="*/ 0 w 60"/>
                  <a:gd name="T7" fmla="*/ 0 h 54"/>
                </a:gdLst>
                <a:ahLst/>
                <a:cxnLst>
                  <a:cxn ang="0">
                    <a:pos x="T0" y="T1"/>
                  </a:cxn>
                  <a:cxn ang="0">
                    <a:pos x="T2" y="T3"/>
                  </a:cxn>
                  <a:cxn ang="0">
                    <a:pos x="T4" y="T5"/>
                  </a:cxn>
                  <a:cxn ang="0">
                    <a:pos x="T6" y="T7"/>
                  </a:cxn>
                </a:cxnLst>
                <a:rect l="0" t="0" r="r" b="b"/>
                <a:pathLst>
                  <a:path w="60" h="54">
                    <a:moveTo>
                      <a:pt x="0" y="0"/>
                    </a:moveTo>
                    <a:lnTo>
                      <a:pt x="31" y="54"/>
                    </a:lnTo>
                    <a:lnTo>
                      <a:pt x="60" y="0"/>
                    </a:lnTo>
                    <a:lnTo>
                      <a:pt x="0" y="0"/>
                    </a:lnTo>
                    <a:close/>
                  </a:path>
                </a:pathLst>
              </a:custGeom>
              <a:grpFill/>
              <a:ln w="952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8" name="Freeform 190">
                <a:extLst>
                  <a:ext uri="{FF2B5EF4-FFF2-40B4-BE49-F238E27FC236}">
                    <a16:creationId xmlns:a16="http://schemas.microsoft.com/office/drawing/2014/main" id="{AAEE0046-41AB-419B-B2B6-6DF3CEF0E606}"/>
                  </a:ext>
                </a:extLst>
              </p:cNvPr>
              <p:cNvSpPr>
                <a:spLocks noEditPoints="1"/>
              </p:cNvSpPr>
              <p:nvPr/>
            </p:nvSpPr>
            <p:spPr bwMode="auto">
              <a:xfrm>
                <a:off x="7077585" y="4452947"/>
                <a:ext cx="91471" cy="76638"/>
              </a:xfrm>
              <a:custGeom>
                <a:avLst/>
                <a:gdLst>
                  <a:gd name="T0" fmla="*/ 1 w 48"/>
                  <a:gd name="T1" fmla="*/ 40 h 40"/>
                  <a:gd name="T2" fmla="*/ 0 w 48"/>
                  <a:gd name="T3" fmla="*/ 24 h 40"/>
                  <a:gd name="T4" fmla="*/ 24 w 48"/>
                  <a:gd name="T5" fmla="*/ 0 h 40"/>
                  <a:gd name="T6" fmla="*/ 48 w 48"/>
                  <a:gd name="T7" fmla="*/ 23 h 40"/>
                  <a:gd name="T8" fmla="*/ 48 w 48"/>
                  <a:gd name="T9" fmla="*/ 40 h 40"/>
                  <a:gd name="T10" fmla="*/ 1 w 48"/>
                  <a:gd name="T11" fmla="*/ 40 h 40"/>
                  <a:gd name="T12" fmla="*/ 24 w 48"/>
                  <a:gd name="T13" fmla="*/ 6 h 40"/>
                  <a:gd name="T14" fmla="*/ 6 w 48"/>
                  <a:gd name="T15" fmla="*/ 24 h 40"/>
                  <a:gd name="T16" fmla="*/ 7 w 48"/>
                  <a:gd name="T17" fmla="*/ 34 h 40"/>
                  <a:gd name="T18" fmla="*/ 42 w 48"/>
                  <a:gd name="T19" fmla="*/ 34 h 40"/>
                  <a:gd name="T20" fmla="*/ 42 w 48"/>
                  <a:gd name="T21" fmla="*/ 23 h 40"/>
                  <a:gd name="T22" fmla="*/ 24 w 48"/>
                  <a:gd name="T2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0">
                    <a:moveTo>
                      <a:pt x="1" y="40"/>
                    </a:moveTo>
                    <a:cubicBezTo>
                      <a:pt x="0" y="24"/>
                      <a:pt x="0" y="24"/>
                      <a:pt x="0" y="24"/>
                    </a:cubicBezTo>
                    <a:cubicBezTo>
                      <a:pt x="0" y="11"/>
                      <a:pt x="11" y="0"/>
                      <a:pt x="24" y="0"/>
                    </a:cubicBezTo>
                    <a:cubicBezTo>
                      <a:pt x="37" y="0"/>
                      <a:pt x="48" y="10"/>
                      <a:pt x="48" y="23"/>
                    </a:cubicBezTo>
                    <a:cubicBezTo>
                      <a:pt x="48" y="40"/>
                      <a:pt x="48" y="40"/>
                      <a:pt x="48" y="40"/>
                    </a:cubicBezTo>
                    <a:lnTo>
                      <a:pt x="1" y="40"/>
                    </a:lnTo>
                    <a:close/>
                    <a:moveTo>
                      <a:pt x="24" y="6"/>
                    </a:moveTo>
                    <a:cubicBezTo>
                      <a:pt x="14" y="6"/>
                      <a:pt x="6" y="14"/>
                      <a:pt x="6" y="24"/>
                    </a:cubicBezTo>
                    <a:cubicBezTo>
                      <a:pt x="7" y="34"/>
                      <a:pt x="7" y="34"/>
                      <a:pt x="7" y="34"/>
                    </a:cubicBezTo>
                    <a:cubicBezTo>
                      <a:pt x="42" y="34"/>
                      <a:pt x="42" y="34"/>
                      <a:pt x="42" y="34"/>
                    </a:cubicBezTo>
                    <a:cubicBezTo>
                      <a:pt x="42" y="23"/>
                      <a:pt x="42" y="23"/>
                      <a:pt x="42" y="23"/>
                    </a:cubicBezTo>
                    <a:cubicBezTo>
                      <a:pt x="42" y="14"/>
                      <a:pt x="34" y="6"/>
                      <a:pt x="24" y="6"/>
                    </a:cubicBezTo>
                    <a:close/>
                  </a:path>
                </a:pathLst>
              </a:custGeom>
              <a:grpFill/>
              <a:ln w="952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9" name="Freeform 191">
                <a:extLst>
                  <a:ext uri="{FF2B5EF4-FFF2-40B4-BE49-F238E27FC236}">
                    <a16:creationId xmlns:a16="http://schemas.microsoft.com/office/drawing/2014/main" id="{A2CBED4E-8F3F-4F26-A152-681AEC9D0F8F}"/>
                  </a:ext>
                </a:extLst>
              </p:cNvPr>
              <p:cNvSpPr>
                <a:spLocks noEditPoints="1"/>
              </p:cNvSpPr>
              <p:nvPr/>
            </p:nvSpPr>
            <p:spPr bwMode="auto">
              <a:xfrm>
                <a:off x="7059043" y="4517225"/>
                <a:ext cx="131026" cy="100124"/>
              </a:xfrm>
              <a:custGeom>
                <a:avLst/>
                <a:gdLst>
                  <a:gd name="T0" fmla="*/ 5 w 69"/>
                  <a:gd name="T1" fmla="*/ 52 h 52"/>
                  <a:gd name="T2" fmla="*/ 5 w 69"/>
                  <a:gd name="T3" fmla="*/ 52 h 52"/>
                  <a:gd name="T4" fmla="*/ 1 w 69"/>
                  <a:gd name="T5" fmla="*/ 47 h 52"/>
                  <a:gd name="T6" fmla="*/ 0 w 69"/>
                  <a:gd name="T7" fmla="*/ 4 h 52"/>
                  <a:gd name="T8" fmla="*/ 5 w 69"/>
                  <a:gd name="T9" fmla="*/ 0 h 52"/>
                  <a:gd name="T10" fmla="*/ 64 w 69"/>
                  <a:gd name="T11" fmla="*/ 0 h 52"/>
                  <a:gd name="T12" fmla="*/ 68 w 69"/>
                  <a:gd name="T13" fmla="*/ 4 h 52"/>
                  <a:gd name="T14" fmla="*/ 69 w 69"/>
                  <a:gd name="T15" fmla="*/ 47 h 52"/>
                  <a:gd name="T16" fmla="*/ 67 w 69"/>
                  <a:gd name="T17" fmla="*/ 50 h 52"/>
                  <a:gd name="T18" fmla="*/ 64 w 69"/>
                  <a:gd name="T19" fmla="*/ 51 h 52"/>
                  <a:gd name="T20" fmla="*/ 5 w 69"/>
                  <a:gd name="T21" fmla="*/ 52 h 52"/>
                  <a:gd name="T22" fmla="*/ 6 w 69"/>
                  <a:gd name="T23" fmla="*/ 6 h 52"/>
                  <a:gd name="T24" fmla="*/ 7 w 69"/>
                  <a:gd name="T25" fmla="*/ 46 h 52"/>
                  <a:gd name="T26" fmla="*/ 62 w 69"/>
                  <a:gd name="T27" fmla="*/ 45 h 52"/>
                  <a:gd name="T28" fmla="*/ 62 w 69"/>
                  <a:gd name="T29" fmla="*/ 6 h 52"/>
                  <a:gd name="T30" fmla="*/ 6 w 69"/>
                  <a:gd name="T3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2">
                    <a:moveTo>
                      <a:pt x="5" y="52"/>
                    </a:moveTo>
                    <a:cubicBezTo>
                      <a:pt x="5" y="52"/>
                      <a:pt x="5" y="52"/>
                      <a:pt x="5" y="52"/>
                    </a:cubicBezTo>
                    <a:cubicBezTo>
                      <a:pt x="3" y="52"/>
                      <a:pt x="1" y="50"/>
                      <a:pt x="1" y="47"/>
                    </a:cubicBezTo>
                    <a:cubicBezTo>
                      <a:pt x="0" y="4"/>
                      <a:pt x="0" y="4"/>
                      <a:pt x="0" y="4"/>
                    </a:cubicBezTo>
                    <a:cubicBezTo>
                      <a:pt x="0" y="2"/>
                      <a:pt x="2" y="0"/>
                      <a:pt x="5" y="0"/>
                    </a:cubicBezTo>
                    <a:cubicBezTo>
                      <a:pt x="64" y="0"/>
                      <a:pt x="64" y="0"/>
                      <a:pt x="64" y="0"/>
                    </a:cubicBezTo>
                    <a:cubicBezTo>
                      <a:pt x="66" y="0"/>
                      <a:pt x="68" y="2"/>
                      <a:pt x="68" y="4"/>
                    </a:cubicBezTo>
                    <a:cubicBezTo>
                      <a:pt x="69" y="47"/>
                      <a:pt x="69" y="47"/>
                      <a:pt x="69" y="47"/>
                    </a:cubicBezTo>
                    <a:cubicBezTo>
                      <a:pt x="69" y="48"/>
                      <a:pt x="68" y="49"/>
                      <a:pt x="67" y="50"/>
                    </a:cubicBezTo>
                    <a:cubicBezTo>
                      <a:pt x="66" y="51"/>
                      <a:pt x="65" y="51"/>
                      <a:pt x="64" y="51"/>
                    </a:cubicBezTo>
                    <a:lnTo>
                      <a:pt x="5" y="52"/>
                    </a:lnTo>
                    <a:close/>
                    <a:moveTo>
                      <a:pt x="6" y="6"/>
                    </a:moveTo>
                    <a:cubicBezTo>
                      <a:pt x="7" y="46"/>
                      <a:pt x="7" y="46"/>
                      <a:pt x="7" y="46"/>
                    </a:cubicBezTo>
                    <a:cubicBezTo>
                      <a:pt x="62" y="45"/>
                      <a:pt x="62" y="45"/>
                      <a:pt x="62" y="45"/>
                    </a:cubicBezTo>
                    <a:cubicBezTo>
                      <a:pt x="62" y="6"/>
                      <a:pt x="62" y="6"/>
                      <a:pt x="62" y="6"/>
                    </a:cubicBezTo>
                    <a:lnTo>
                      <a:pt x="6" y="6"/>
                    </a:lnTo>
                    <a:close/>
                  </a:path>
                </a:pathLst>
              </a:custGeom>
              <a:grpFill/>
              <a:ln w="952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grpSp>
      </p:grpSp>
      <p:sp>
        <p:nvSpPr>
          <p:cNvPr id="76" name="Text Placeholder 75">
            <a:extLst>
              <a:ext uri="{FF2B5EF4-FFF2-40B4-BE49-F238E27FC236}">
                <a16:creationId xmlns:a16="http://schemas.microsoft.com/office/drawing/2014/main" id="{20A0CD05-0AE4-492D-8051-9773BFFA7A10}"/>
              </a:ext>
            </a:extLst>
          </p:cNvPr>
          <p:cNvSpPr>
            <a:spLocks noGrp="1"/>
          </p:cNvSpPr>
          <p:nvPr>
            <p:ph type="body" sz="quarter" idx="15"/>
          </p:nvPr>
        </p:nvSpPr>
        <p:spPr>
          <a:xfrm>
            <a:off x="1882921" y="4026976"/>
            <a:ext cx="4433401" cy="823913"/>
          </a:xfrm>
        </p:spPr>
        <p:txBody>
          <a:bodyPr/>
          <a:lstStyle/>
          <a:p>
            <a:pPr marL="0" indent="0">
              <a:buNone/>
            </a:pPr>
            <a:r>
              <a:rPr lang="en-US" dirty="0"/>
              <a:t>    Impact Survey</a:t>
            </a:r>
          </a:p>
        </p:txBody>
      </p:sp>
      <p:grpSp>
        <p:nvGrpSpPr>
          <p:cNvPr id="32" name="Group 31" descr="tools icon">
            <a:extLst>
              <a:ext uri="{FF2B5EF4-FFF2-40B4-BE49-F238E27FC236}">
                <a16:creationId xmlns:a16="http://schemas.microsoft.com/office/drawing/2014/main" id="{414B2C39-D63F-4B23-93E4-C6CB8A1A931B}"/>
              </a:ext>
            </a:extLst>
          </p:cNvPr>
          <p:cNvGrpSpPr/>
          <p:nvPr/>
        </p:nvGrpSpPr>
        <p:grpSpPr>
          <a:xfrm>
            <a:off x="712787" y="4945848"/>
            <a:ext cx="823913" cy="823912"/>
            <a:chOff x="712787" y="4945848"/>
            <a:chExt cx="823913" cy="823912"/>
          </a:xfrm>
        </p:grpSpPr>
        <p:sp>
          <p:nvSpPr>
            <p:cNvPr id="61" name="Oval 68">
              <a:extLst>
                <a:ext uri="{FF2B5EF4-FFF2-40B4-BE49-F238E27FC236}">
                  <a16:creationId xmlns:a16="http://schemas.microsoft.com/office/drawing/2014/main" id="{5A6D6A35-6EA5-47A3-BA38-66294A59DC40}"/>
                </a:ext>
                <a:ext uri="{C183D7F6-B498-43B3-948B-1728B52AA6E4}">
                  <adec:decorative xmlns:adec="http://schemas.microsoft.com/office/drawing/2017/decorative" val="1"/>
                </a:ext>
              </a:extLst>
            </p:cNvPr>
            <p:cNvSpPr>
              <a:spLocks noChangeArrowheads="1"/>
            </p:cNvSpPr>
            <p:nvPr/>
          </p:nvSpPr>
          <p:spPr bwMode="auto">
            <a:xfrm>
              <a:off x="712787" y="4945848"/>
              <a:ext cx="823913" cy="823912"/>
            </a:xfrm>
            <a:prstGeom prst="ellipse">
              <a:avLst/>
            </a:prstGeom>
            <a:solidFill>
              <a:srgbClr val="FFFFFF">
                <a:alpha val="20000"/>
              </a:srgbClr>
            </a:solidFill>
            <a:ln w="57150">
              <a:noFill/>
              <a:round/>
              <a:headEnd/>
              <a:tailEnd/>
            </a:ln>
          </p:spPr>
          <p:txBody>
            <a:bodyPr/>
            <a:lstStyle/>
            <a:p>
              <a:pPr eaLnBrk="1" fontAlgn="auto" hangingPunct="1">
                <a:spcBef>
                  <a:spcPts val="0"/>
                </a:spcBef>
                <a:spcAft>
                  <a:spcPts val="0"/>
                </a:spcAft>
                <a:defRPr/>
              </a:pPr>
              <a:endParaRPr lang="en-US" dirty="0">
                <a:latin typeface="+mn-lt"/>
              </a:endParaRPr>
            </a:p>
          </p:txBody>
        </p:sp>
        <p:grpSp>
          <p:nvGrpSpPr>
            <p:cNvPr id="62" name="Group 61" descr="Mechanics">
              <a:extLst>
                <a:ext uri="{FF2B5EF4-FFF2-40B4-BE49-F238E27FC236}">
                  <a16:creationId xmlns:a16="http://schemas.microsoft.com/office/drawing/2014/main" id="{12D9414F-F708-4FC6-9001-3B87C1156DFE}"/>
                </a:ext>
              </a:extLst>
            </p:cNvPr>
            <p:cNvGrpSpPr/>
            <p:nvPr/>
          </p:nvGrpSpPr>
          <p:grpSpPr bwMode="auto">
            <a:xfrm>
              <a:off x="925095" y="5165730"/>
              <a:ext cx="396000" cy="396000"/>
              <a:chOff x="5508977" y="3649484"/>
              <a:chExt cx="331274" cy="323857"/>
            </a:xfrm>
            <a:solidFill>
              <a:schemeClr val="tx1"/>
            </a:solidFill>
          </p:grpSpPr>
          <p:sp>
            <p:nvSpPr>
              <p:cNvPr id="63" name="Freeform 129">
                <a:extLst>
                  <a:ext uri="{FF2B5EF4-FFF2-40B4-BE49-F238E27FC236}">
                    <a16:creationId xmlns:a16="http://schemas.microsoft.com/office/drawing/2014/main" id="{0DBAC07A-2E12-4423-A7AC-B5AAE8B2C03D}"/>
                  </a:ext>
                </a:extLst>
              </p:cNvPr>
              <p:cNvSpPr>
                <a:spLocks noEditPoints="1"/>
              </p:cNvSpPr>
              <p:nvPr/>
            </p:nvSpPr>
            <p:spPr bwMode="auto">
              <a:xfrm>
                <a:off x="5678322" y="3828718"/>
                <a:ext cx="161929" cy="144623"/>
              </a:xfrm>
              <a:custGeom>
                <a:avLst/>
                <a:gdLst>
                  <a:gd name="T0" fmla="*/ 60 w 85"/>
                  <a:gd name="T1" fmla="*/ 76 h 76"/>
                  <a:gd name="T2" fmla="*/ 60 w 85"/>
                  <a:gd name="T3" fmla="*/ 76 h 76"/>
                  <a:gd name="T4" fmla="*/ 52 w 85"/>
                  <a:gd name="T5" fmla="*/ 73 h 76"/>
                  <a:gd name="T6" fmla="*/ 0 w 85"/>
                  <a:gd name="T7" fmla="*/ 22 h 76"/>
                  <a:gd name="T8" fmla="*/ 13 w 85"/>
                  <a:gd name="T9" fmla="*/ 9 h 76"/>
                  <a:gd name="T10" fmla="*/ 30 w 85"/>
                  <a:gd name="T11" fmla="*/ 1 h 76"/>
                  <a:gd name="T12" fmla="*/ 33 w 85"/>
                  <a:gd name="T13" fmla="*/ 0 h 76"/>
                  <a:gd name="T14" fmla="*/ 79 w 85"/>
                  <a:gd name="T15" fmla="*/ 46 h 76"/>
                  <a:gd name="T16" fmla="*/ 74 w 85"/>
                  <a:gd name="T17" fmla="*/ 69 h 76"/>
                  <a:gd name="T18" fmla="*/ 60 w 85"/>
                  <a:gd name="T19" fmla="*/ 76 h 76"/>
                  <a:gd name="T20" fmla="*/ 58 w 85"/>
                  <a:gd name="T21" fmla="*/ 68 h 76"/>
                  <a:gd name="T22" fmla="*/ 60 w 85"/>
                  <a:gd name="T23" fmla="*/ 68 h 76"/>
                  <a:gd name="T24" fmla="*/ 68 w 85"/>
                  <a:gd name="T25" fmla="*/ 63 h 76"/>
                  <a:gd name="T26" fmla="*/ 73 w 85"/>
                  <a:gd name="T27" fmla="*/ 52 h 76"/>
                  <a:gd name="T28" fmla="*/ 30 w 85"/>
                  <a:gd name="T29" fmla="*/ 9 h 76"/>
                  <a:gd name="T30" fmla="*/ 18 w 85"/>
                  <a:gd name="T31" fmla="*/ 14 h 76"/>
                  <a:gd name="T32" fmla="*/ 11 w 85"/>
                  <a:gd name="T33" fmla="*/ 21 h 76"/>
                  <a:gd name="T34" fmla="*/ 58 w 85"/>
                  <a:gd name="T35" fmla="*/ 68 h 76"/>
                  <a:gd name="T36" fmla="*/ 58 w 85"/>
                  <a:gd name="T3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6">
                    <a:moveTo>
                      <a:pt x="60" y="76"/>
                    </a:moveTo>
                    <a:cubicBezTo>
                      <a:pt x="60" y="76"/>
                      <a:pt x="60" y="76"/>
                      <a:pt x="60" y="76"/>
                    </a:cubicBezTo>
                    <a:cubicBezTo>
                      <a:pt x="55" y="76"/>
                      <a:pt x="52" y="74"/>
                      <a:pt x="52" y="73"/>
                    </a:cubicBezTo>
                    <a:cubicBezTo>
                      <a:pt x="0" y="22"/>
                      <a:pt x="0" y="22"/>
                      <a:pt x="0" y="22"/>
                    </a:cubicBezTo>
                    <a:cubicBezTo>
                      <a:pt x="13" y="9"/>
                      <a:pt x="13" y="9"/>
                      <a:pt x="13" y="9"/>
                    </a:cubicBezTo>
                    <a:cubicBezTo>
                      <a:pt x="14" y="8"/>
                      <a:pt x="17" y="5"/>
                      <a:pt x="30" y="1"/>
                    </a:cubicBezTo>
                    <a:cubicBezTo>
                      <a:pt x="33" y="0"/>
                      <a:pt x="33" y="0"/>
                      <a:pt x="33" y="0"/>
                    </a:cubicBezTo>
                    <a:cubicBezTo>
                      <a:pt x="79" y="46"/>
                      <a:pt x="79" y="46"/>
                      <a:pt x="79" y="46"/>
                    </a:cubicBezTo>
                    <a:cubicBezTo>
                      <a:pt x="82" y="49"/>
                      <a:pt x="85" y="58"/>
                      <a:pt x="74" y="69"/>
                    </a:cubicBezTo>
                    <a:cubicBezTo>
                      <a:pt x="69" y="74"/>
                      <a:pt x="64" y="76"/>
                      <a:pt x="60" y="76"/>
                    </a:cubicBezTo>
                    <a:close/>
                    <a:moveTo>
                      <a:pt x="58" y="68"/>
                    </a:moveTo>
                    <a:cubicBezTo>
                      <a:pt x="58" y="68"/>
                      <a:pt x="58" y="68"/>
                      <a:pt x="60" y="68"/>
                    </a:cubicBezTo>
                    <a:cubicBezTo>
                      <a:pt x="62" y="68"/>
                      <a:pt x="65" y="66"/>
                      <a:pt x="68" y="63"/>
                    </a:cubicBezTo>
                    <a:cubicBezTo>
                      <a:pt x="76" y="56"/>
                      <a:pt x="73" y="52"/>
                      <a:pt x="73" y="52"/>
                    </a:cubicBezTo>
                    <a:cubicBezTo>
                      <a:pt x="30" y="9"/>
                      <a:pt x="30" y="9"/>
                      <a:pt x="30" y="9"/>
                    </a:cubicBezTo>
                    <a:cubicBezTo>
                      <a:pt x="21" y="12"/>
                      <a:pt x="19" y="14"/>
                      <a:pt x="18" y="14"/>
                    </a:cubicBezTo>
                    <a:cubicBezTo>
                      <a:pt x="11" y="21"/>
                      <a:pt x="11" y="21"/>
                      <a:pt x="11" y="21"/>
                    </a:cubicBezTo>
                    <a:cubicBezTo>
                      <a:pt x="58" y="68"/>
                      <a:pt x="58" y="68"/>
                      <a:pt x="58" y="68"/>
                    </a:cubicBezTo>
                    <a:cubicBezTo>
                      <a:pt x="58" y="68"/>
                      <a:pt x="58" y="68"/>
                      <a:pt x="58" y="68"/>
                    </a:cubicBezTo>
                    <a:close/>
                  </a:path>
                </a:pathLst>
              </a:custGeom>
              <a:grpFill/>
              <a:ln w="317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64" name="Freeform 130">
                <a:extLst>
                  <a:ext uri="{FF2B5EF4-FFF2-40B4-BE49-F238E27FC236}">
                    <a16:creationId xmlns:a16="http://schemas.microsoft.com/office/drawing/2014/main" id="{99532D95-86F9-4992-A22A-F8F67CF908E0}"/>
                  </a:ext>
                </a:extLst>
              </p:cNvPr>
              <p:cNvSpPr>
                <a:spLocks noEditPoints="1"/>
              </p:cNvSpPr>
              <p:nvPr/>
            </p:nvSpPr>
            <p:spPr bwMode="auto">
              <a:xfrm>
                <a:off x="5508977" y="3649484"/>
                <a:ext cx="154512" cy="153276"/>
              </a:xfrm>
              <a:custGeom>
                <a:avLst/>
                <a:gdLst>
                  <a:gd name="T0" fmla="*/ 65 w 81"/>
                  <a:gd name="T1" fmla="*/ 80 h 80"/>
                  <a:gd name="T2" fmla="*/ 32 w 81"/>
                  <a:gd name="T3" fmla="*/ 47 h 80"/>
                  <a:gd name="T4" fmla="*/ 18 w 81"/>
                  <a:gd name="T5" fmla="*/ 41 h 80"/>
                  <a:gd name="T6" fmla="*/ 0 w 81"/>
                  <a:gd name="T7" fmla="*/ 15 h 80"/>
                  <a:gd name="T8" fmla="*/ 15 w 81"/>
                  <a:gd name="T9" fmla="*/ 0 h 80"/>
                  <a:gd name="T10" fmla="*/ 42 w 81"/>
                  <a:gd name="T11" fmla="*/ 17 h 80"/>
                  <a:gd name="T12" fmla="*/ 48 w 81"/>
                  <a:gd name="T13" fmla="*/ 31 h 80"/>
                  <a:gd name="T14" fmla="*/ 81 w 81"/>
                  <a:gd name="T15" fmla="*/ 64 h 80"/>
                  <a:gd name="T16" fmla="*/ 79 w 81"/>
                  <a:gd name="T17" fmla="*/ 67 h 80"/>
                  <a:gd name="T18" fmla="*/ 74 w 81"/>
                  <a:gd name="T19" fmla="*/ 72 h 80"/>
                  <a:gd name="T20" fmla="*/ 74 w 81"/>
                  <a:gd name="T21" fmla="*/ 73 h 80"/>
                  <a:gd name="T22" fmla="*/ 65 w 81"/>
                  <a:gd name="T23" fmla="*/ 80 h 80"/>
                  <a:gd name="T24" fmla="*/ 23 w 81"/>
                  <a:gd name="T25" fmla="*/ 35 h 80"/>
                  <a:gd name="T26" fmla="*/ 36 w 81"/>
                  <a:gd name="T27" fmla="*/ 41 h 80"/>
                  <a:gd name="T28" fmla="*/ 65 w 81"/>
                  <a:gd name="T29" fmla="*/ 70 h 80"/>
                  <a:gd name="T30" fmla="*/ 69 w 81"/>
                  <a:gd name="T31" fmla="*/ 66 h 80"/>
                  <a:gd name="T32" fmla="*/ 70 w 81"/>
                  <a:gd name="T33" fmla="*/ 65 h 80"/>
                  <a:gd name="T34" fmla="*/ 41 w 81"/>
                  <a:gd name="T35" fmla="*/ 36 h 80"/>
                  <a:gd name="T36" fmla="*/ 35 w 81"/>
                  <a:gd name="T37" fmla="*/ 22 h 80"/>
                  <a:gd name="T38" fmla="*/ 16 w 81"/>
                  <a:gd name="T39" fmla="*/ 10 h 80"/>
                  <a:gd name="T40" fmla="*/ 11 w 81"/>
                  <a:gd name="T41" fmla="*/ 16 h 80"/>
                  <a:gd name="T42" fmla="*/ 23 w 81"/>
                  <a:gd name="T4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0">
                    <a:moveTo>
                      <a:pt x="65" y="80"/>
                    </a:moveTo>
                    <a:cubicBezTo>
                      <a:pt x="32" y="47"/>
                      <a:pt x="32" y="47"/>
                      <a:pt x="32" y="47"/>
                    </a:cubicBezTo>
                    <a:cubicBezTo>
                      <a:pt x="18" y="41"/>
                      <a:pt x="18" y="41"/>
                      <a:pt x="18" y="41"/>
                    </a:cubicBezTo>
                    <a:cubicBezTo>
                      <a:pt x="0" y="15"/>
                      <a:pt x="0" y="15"/>
                      <a:pt x="0" y="15"/>
                    </a:cubicBezTo>
                    <a:cubicBezTo>
                      <a:pt x="15" y="0"/>
                      <a:pt x="15" y="0"/>
                      <a:pt x="15" y="0"/>
                    </a:cubicBezTo>
                    <a:cubicBezTo>
                      <a:pt x="42" y="17"/>
                      <a:pt x="42" y="17"/>
                      <a:pt x="42" y="17"/>
                    </a:cubicBezTo>
                    <a:cubicBezTo>
                      <a:pt x="48" y="31"/>
                      <a:pt x="48" y="31"/>
                      <a:pt x="48" y="31"/>
                    </a:cubicBezTo>
                    <a:cubicBezTo>
                      <a:pt x="81" y="64"/>
                      <a:pt x="81" y="64"/>
                      <a:pt x="81" y="64"/>
                    </a:cubicBezTo>
                    <a:cubicBezTo>
                      <a:pt x="79" y="67"/>
                      <a:pt x="79" y="67"/>
                      <a:pt x="79" y="67"/>
                    </a:cubicBezTo>
                    <a:cubicBezTo>
                      <a:pt x="77" y="69"/>
                      <a:pt x="76" y="71"/>
                      <a:pt x="74" y="72"/>
                    </a:cubicBezTo>
                    <a:cubicBezTo>
                      <a:pt x="74" y="73"/>
                      <a:pt x="74" y="73"/>
                      <a:pt x="74" y="73"/>
                    </a:cubicBezTo>
                    <a:lnTo>
                      <a:pt x="65" y="80"/>
                    </a:lnTo>
                    <a:close/>
                    <a:moveTo>
                      <a:pt x="23" y="35"/>
                    </a:moveTo>
                    <a:cubicBezTo>
                      <a:pt x="36" y="41"/>
                      <a:pt x="36" y="41"/>
                      <a:pt x="36" y="41"/>
                    </a:cubicBezTo>
                    <a:cubicBezTo>
                      <a:pt x="65" y="70"/>
                      <a:pt x="65" y="70"/>
                      <a:pt x="65" y="70"/>
                    </a:cubicBezTo>
                    <a:cubicBezTo>
                      <a:pt x="69" y="66"/>
                      <a:pt x="69" y="66"/>
                      <a:pt x="69" y="66"/>
                    </a:cubicBezTo>
                    <a:cubicBezTo>
                      <a:pt x="69" y="66"/>
                      <a:pt x="70" y="65"/>
                      <a:pt x="70" y="65"/>
                    </a:cubicBezTo>
                    <a:cubicBezTo>
                      <a:pt x="41" y="36"/>
                      <a:pt x="41" y="36"/>
                      <a:pt x="41" y="36"/>
                    </a:cubicBezTo>
                    <a:cubicBezTo>
                      <a:pt x="35" y="22"/>
                      <a:pt x="35" y="22"/>
                      <a:pt x="35" y="22"/>
                    </a:cubicBezTo>
                    <a:cubicBezTo>
                      <a:pt x="16" y="10"/>
                      <a:pt x="16" y="10"/>
                      <a:pt x="16" y="10"/>
                    </a:cubicBezTo>
                    <a:cubicBezTo>
                      <a:pt x="11" y="16"/>
                      <a:pt x="11" y="16"/>
                      <a:pt x="11" y="16"/>
                    </a:cubicBezTo>
                    <a:lnTo>
                      <a:pt x="23" y="35"/>
                    </a:lnTo>
                    <a:close/>
                  </a:path>
                </a:pathLst>
              </a:custGeom>
              <a:grpFill/>
              <a:ln w="317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65" name="Freeform 131">
                <a:extLst>
                  <a:ext uri="{FF2B5EF4-FFF2-40B4-BE49-F238E27FC236}">
                    <a16:creationId xmlns:a16="http://schemas.microsoft.com/office/drawing/2014/main" id="{A4304E6A-0009-4C19-BB19-7A189DFFD02D}"/>
                  </a:ext>
                </a:extLst>
              </p:cNvPr>
              <p:cNvSpPr>
                <a:spLocks noEditPoints="1"/>
              </p:cNvSpPr>
              <p:nvPr/>
            </p:nvSpPr>
            <p:spPr bwMode="auto">
              <a:xfrm>
                <a:off x="5513921" y="3670498"/>
                <a:ext cx="302844" cy="286775"/>
              </a:xfrm>
              <a:custGeom>
                <a:avLst/>
                <a:gdLst>
                  <a:gd name="T0" fmla="*/ 127 w 159"/>
                  <a:gd name="T1" fmla="*/ 4 h 150"/>
                  <a:gd name="T2" fmla="*/ 140 w 159"/>
                  <a:gd name="T3" fmla="*/ 6 h 150"/>
                  <a:gd name="T4" fmla="*/ 123 w 159"/>
                  <a:gd name="T5" fmla="*/ 13 h 150"/>
                  <a:gd name="T6" fmla="*/ 121 w 159"/>
                  <a:gd name="T7" fmla="*/ 14 h 150"/>
                  <a:gd name="T8" fmla="*/ 121 w 159"/>
                  <a:gd name="T9" fmla="*/ 16 h 150"/>
                  <a:gd name="T10" fmla="*/ 120 w 159"/>
                  <a:gd name="T11" fmla="*/ 23 h 150"/>
                  <a:gd name="T12" fmla="*/ 120 w 159"/>
                  <a:gd name="T13" fmla="*/ 24 h 150"/>
                  <a:gd name="T14" fmla="*/ 120 w 159"/>
                  <a:gd name="T15" fmla="*/ 25 h 150"/>
                  <a:gd name="T16" fmla="*/ 126 w 159"/>
                  <a:gd name="T17" fmla="*/ 39 h 150"/>
                  <a:gd name="T18" fmla="*/ 128 w 159"/>
                  <a:gd name="T19" fmla="*/ 43 h 150"/>
                  <a:gd name="T20" fmla="*/ 131 w 159"/>
                  <a:gd name="T21" fmla="*/ 41 h 150"/>
                  <a:gd name="T22" fmla="*/ 152 w 159"/>
                  <a:gd name="T23" fmla="*/ 32 h 150"/>
                  <a:gd name="T24" fmla="*/ 135 w 159"/>
                  <a:gd name="T25" fmla="*/ 50 h 150"/>
                  <a:gd name="T26" fmla="*/ 132 w 159"/>
                  <a:gd name="T27" fmla="*/ 52 h 150"/>
                  <a:gd name="T28" fmla="*/ 133 w 159"/>
                  <a:gd name="T29" fmla="*/ 56 h 150"/>
                  <a:gd name="T30" fmla="*/ 138 w 159"/>
                  <a:gd name="T31" fmla="*/ 68 h 150"/>
                  <a:gd name="T32" fmla="*/ 90 w 159"/>
                  <a:gd name="T33" fmla="*/ 83 h 150"/>
                  <a:gd name="T34" fmla="*/ 33 w 159"/>
                  <a:gd name="T35" fmla="*/ 142 h 150"/>
                  <a:gd name="T36" fmla="*/ 23 w 159"/>
                  <a:gd name="T37" fmla="*/ 146 h 150"/>
                  <a:gd name="T38" fmla="*/ 15 w 159"/>
                  <a:gd name="T39" fmla="*/ 142 h 150"/>
                  <a:gd name="T40" fmla="*/ 15 w 159"/>
                  <a:gd name="T41" fmla="*/ 123 h 150"/>
                  <a:gd name="T42" fmla="*/ 80 w 159"/>
                  <a:gd name="T43" fmla="*/ 71 h 150"/>
                  <a:gd name="T44" fmla="*/ 80 w 159"/>
                  <a:gd name="T45" fmla="*/ 71 h 150"/>
                  <a:gd name="T46" fmla="*/ 80 w 159"/>
                  <a:gd name="T47" fmla="*/ 70 h 150"/>
                  <a:gd name="T48" fmla="*/ 102 w 159"/>
                  <a:gd name="T49" fmla="*/ 23 h 150"/>
                  <a:gd name="T50" fmla="*/ 104 w 159"/>
                  <a:gd name="T51" fmla="*/ 15 h 150"/>
                  <a:gd name="T52" fmla="*/ 121 w 159"/>
                  <a:gd name="T53" fmla="*/ 4 h 150"/>
                  <a:gd name="T54" fmla="*/ 122 w 159"/>
                  <a:gd name="T55" fmla="*/ 4 h 150"/>
                  <a:gd name="T56" fmla="*/ 127 w 159"/>
                  <a:gd name="T57" fmla="*/ 4 h 150"/>
                  <a:gd name="T58" fmla="*/ 127 w 159"/>
                  <a:gd name="T59" fmla="*/ 4 h 150"/>
                  <a:gd name="T60" fmla="*/ 24 w 159"/>
                  <a:gd name="T61" fmla="*/ 142 h 150"/>
                  <a:gd name="T62" fmla="*/ 31 w 159"/>
                  <a:gd name="T63" fmla="*/ 139 h 150"/>
                  <a:gd name="T64" fmla="*/ 31 w 159"/>
                  <a:gd name="T65" fmla="*/ 125 h 150"/>
                  <a:gd name="T66" fmla="*/ 24 w 159"/>
                  <a:gd name="T67" fmla="*/ 122 h 150"/>
                  <a:gd name="T68" fmla="*/ 17 w 159"/>
                  <a:gd name="T69" fmla="*/ 125 h 150"/>
                  <a:gd name="T70" fmla="*/ 17 w 159"/>
                  <a:gd name="T71" fmla="*/ 139 h 150"/>
                  <a:gd name="T72" fmla="*/ 24 w 159"/>
                  <a:gd name="T73" fmla="*/ 142 h 150"/>
                  <a:gd name="T74" fmla="*/ 127 w 159"/>
                  <a:gd name="T75" fmla="*/ 0 h 150"/>
                  <a:gd name="T76" fmla="*/ 121 w 159"/>
                  <a:gd name="T77" fmla="*/ 0 h 150"/>
                  <a:gd name="T78" fmla="*/ 100 w 159"/>
                  <a:gd name="T79" fmla="*/ 13 h 150"/>
                  <a:gd name="T80" fmla="*/ 77 w 159"/>
                  <a:gd name="T81" fmla="*/ 68 h 150"/>
                  <a:gd name="T82" fmla="*/ 12 w 159"/>
                  <a:gd name="T83" fmla="*/ 120 h 150"/>
                  <a:gd name="T84" fmla="*/ 12 w 159"/>
                  <a:gd name="T85" fmla="*/ 145 h 150"/>
                  <a:gd name="T86" fmla="*/ 23 w 159"/>
                  <a:gd name="T87" fmla="*/ 150 h 150"/>
                  <a:gd name="T88" fmla="*/ 36 w 159"/>
                  <a:gd name="T89" fmla="*/ 145 h 150"/>
                  <a:gd name="T90" fmla="*/ 93 w 159"/>
                  <a:gd name="T91" fmla="*/ 85 h 150"/>
                  <a:gd name="T92" fmla="*/ 144 w 159"/>
                  <a:gd name="T93" fmla="*/ 71 h 150"/>
                  <a:gd name="T94" fmla="*/ 137 w 159"/>
                  <a:gd name="T95" fmla="*/ 54 h 150"/>
                  <a:gd name="T96" fmla="*/ 159 w 159"/>
                  <a:gd name="T97" fmla="*/ 25 h 150"/>
                  <a:gd name="T98" fmla="*/ 130 w 159"/>
                  <a:gd name="T99" fmla="*/ 37 h 150"/>
                  <a:gd name="T100" fmla="*/ 124 w 159"/>
                  <a:gd name="T101" fmla="*/ 24 h 150"/>
                  <a:gd name="T102" fmla="*/ 125 w 159"/>
                  <a:gd name="T103" fmla="*/ 17 h 150"/>
                  <a:gd name="T104" fmla="*/ 149 w 159"/>
                  <a:gd name="T105" fmla="*/ 6 h 150"/>
                  <a:gd name="T106" fmla="*/ 127 w 159"/>
                  <a:gd name="T107" fmla="*/ 0 h 150"/>
                  <a:gd name="T108" fmla="*/ 24 w 159"/>
                  <a:gd name="T109" fmla="*/ 138 h 150"/>
                  <a:gd name="T110" fmla="*/ 20 w 159"/>
                  <a:gd name="T111" fmla="*/ 136 h 150"/>
                  <a:gd name="T112" fmla="*/ 20 w 159"/>
                  <a:gd name="T113" fmla="*/ 128 h 150"/>
                  <a:gd name="T114" fmla="*/ 24 w 159"/>
                  <a:gd name="T115" fmla="*/ 126 h 150"/>
                  <a:gd name="T116" fmla="*/ 29 w 159"/>
                  <a:gd name="T117" fmla="*/ 128 h 150"/>
                  <a:gd name="T118" fmla="*/ 29 w 159"/>
                  <a:gd name="T119" fmla="*/ 136 h 150"/>
                  <a:gd name="T120" fmla="*/ 24 w 159"/>
                  <a:gd name="T1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50">
                    <a:moveTo>
                      <a:pt x="127" y="4"/>
                    </a:moveTo>
                    <a:cubicBezTo>
                      <a:pt x="132" y="4"/>
                      <a:pt x="136" y="5"/>
                      <a:pt x="140" y="6"/>
                    </a:cubicBezTo>
                    <a:cubicBezTo>
                      <a:pt x="123" y="13"/>
                      <a:pt x="123" y="13"/>
                      <a:pt x="123" y="13"/>
                    </a:cubicBezTo>
                    <a:cubicBezTo>
                      <a:pt x="121" y="14"/>
                      <a:pt x="121" y="14"/>
                      <a:pt x="121" y="14"/>
                    </a:cubicBezTo>
                    <a:cubicBezTo>
                      <a:pt x="121" y="16"/>
                      <a:pt x="121" y="16"/>
                      <a:pt x="121" y="16"/>
                    </a:cubicBezTo>
                    <a:cubicBezTo>
                      <a:pt x="120" y="23"/>
                      <a:pt x="120" y="23"/>
                      <a:pt x="120" y="23"/>
                    </a:cubicBezTo>
                    <a:cubicBezTo>
                      <a:pt x="120" y="24"/>
                      <a:pt x="120" y="24"/>
                      <a:pt x="120" y="24"/>
                    </a:cubicBezTo>
                    <a:cubicBezTo>
                      <a:pt x="120" y="25"/>
                      <a:pt x="120" y="25"/>
                      <a:pt x="120" y="25"/>
                    </a:cubicBezTo>
                    <a:cubicBezTo>
                      <a:pt x="126" y="39"/>
                      <a:pt x="126" y="39"/>
                      <a:pt x="126" y="39"/>
                    </a:cubicBezTo>
                    <a:cubicBezTo>
                      <a:pt x="128" y="43"/>
                      <a:pt x="128" y="43"/>
                      <a:pt x="128" y="43"/>
                    </a:cubicBezTo>
                    <a:cubicBezTo>
                      <a:pt x="131" y="41"/>
                      <a:pt x="131" y="41"/>
                      <a:pt x="131" y="41"/>
                    </a:cubicBezTo>
                    <a:cubicBezTo>
                      <a:pt x="152" y="32"/>
                      <a:pt x="152" y="32"/>
                      <a:pt x="152" y="32"/>
                    </a:cubicBezTo>
                    <a:cubicBezTo>
                      <a:pt x="148" y="38"/>
                      <a:pt x="143" y="46"/>
                      <a:pt x="135" y="50"/>
                    </a:cubicBezTo>
                    <a:cubicBezTo>
                      <a:pt x="132" y="52"/>
                      <a:pt x="132" y="52"/>
                      <a:pt x="132" y="52"/>
                    </a:cubicBezTo>
                    <a:cubicBezTo>
                      <a:pt x="133" y="56"/>
                      <a:pt x="133" y="56"/>
                      <a:pt x="133" y="56"/>
                    </a:cubicBezTo>
                    <a:cubicBezTo>
                      <a:pt x="138" y="68"/>
                      <a:pt x="138" y="68"/>
                      <a:pt x="138" y="68"/>
                    </a:cubicBezTo>
                    <a:cubicBezTo>
                      <a:pt x="126" y="69"/>
                      <a:pt x="98" y="74"/>
                      <a:pt x="90" y="83"/>
                    </a:cubicBezTo>
                    <a:cubicBezTo>
                      <a:pt x="33" y="142"/>
                      <a:pt x="33" y="142"/>
                      <a:pt x="33" y="142"/>
                    </a:cubicBezTo>
                    <a:cubicBezTo>
                      <a:pt x="33" y="142"/>
                      <a:pt x="28" y="146"/>
                      <a:pt x="23" y="146"/>
                    </a:cubicBezTo>
                    <a:cubicBezTo>
                      <a:pt x="20" y="146"/>
                      <a:pt x="17" y="144"/>
                      <a:pt x="15" y="142"/>
                    </a:cubicBezTo>
                    <a:cubicBezTo>
                      <a:pt x="7" y="134"/>
                      <a:pt x="13" y="125"/>
                      <a:pt x="15" y="123"/>
                    </a:cubicBezTo>
                    <a:cubicBezTo>
                      <a:pt x="80" y="71"/>
                      <a:pt x="80" y="71"/>
                      <a:pt x="80" y="71"/>
                    </a:cubicBezTo>
                    <a:cubicBezTo>
                      <a:pt x="80" y="71"/>
                      <a:pt x="80" y="71"/>
                      <a:pt x="80" y="71"/>
                    </a:cubicBezTo>
                    <a:cubicBezTo>
                      <a:pt x="80" y="70"/>
                      <a:pt x="80" y="70"/>
                      <a:pt x="80" y="70"/>
                    </a:cubicBezTo>
                    <a:cubicBezTo>
                      <a:pt x="93" y="58"/>
                      <a:pt x="98" y="36"/>
                      <a:pt x="102" y="23"/>
                    </a:cubicBezTo>
                    <a:cubicBezTo>
                      <a:pt x="103" y="19"/>
                      <a:pt x="103" y="17"/>
                      <a:pt x="104" y="15"/>
                    </a:cubicBezTo>
                    <a:cubicBezTo>
                      <a:pt x="106" y="7"/>
                      <a:pt x="107" y="7"/>
                      <a:pt x="121" y="4"/>
                    </a:cubicBezTo>
                    <a:cubicBezTo>
                      <a:pt x="122" y="4"/>
                      <a:pt x="122" y="4"/>
                      <a:pt x="122" y="4"/>
                    </a:cubicBezTo>
                    <a:cubicBezTo>
                      <a:pt x="124" y="4"/>
                      <a:pt x="125" y="4"/>
                      <a:pt x="127" y="4"/>
                    </a:cubicBezTo>
                    <a:cubicBezTo>
                      <a:pt x="127" y="4"/>
                      <a:pt x="127" y="4"/>
                      <a:pt x="127" y="4"/>
                    </a:cubicBezTo>
                    <a:moveTo>
                      <a:pt x="24" y="142"/>
                    </a:moveTo>
                    <a:cubicBezTo>
                      <a:pt x="27" y="142"/>
                      <a:pt x="30" y="141"/>
                      <a:pt x="31" y="139"/>
                    </a:cubicBezTo>
                    <a:cubicBezTo>
                      <a:pt x="35" y="135"/>
                      <a:pt x="35" y="129"/>
                      <a:pt x="31" y="125"/>
                    </a:cubicBezTo>
                    <a:cubicBezTo>
                      <a:pt x="30" y="123"/>
                      <a:pt x="27" y="122"/>
                      <a:pt x="24" y="122"/>
                    </a:cubicBezTo>
                    <a:cubicBezTo>
                      <a:pt x="22" y="122"/>
                      <a:pt x="19" y="123"/>
                      <a:pt x="17" y="125"/>
                    </a:cubicBezTo>
                    <a:cubicBezTo>
                      <a:pt x="13" y="129"/>
                      <a:pt x="13" y="135"/>
                      <a:pt x="17" y="139"/>
                    </a:cubicBezTo>
                    <a:cubicBezTo>
                      <a:pt x="19" y="141"/>
                      <a:pt x="22" y="142"/>
                      <a:pt x="24" y="142"/>
                    </a:cubicBezTo>
                    <a:moveTo>
                      <a:pt x="127" y="0"/>
                    </a:moveTo>
                    <a:cubicBezTo>
                      <a:pt x="125" y="0"/>
                      <a:pt x="123" y="0"/>
                      <a:pt x="121" y="0"/>
                    </a:cubicBezTo>
                    <a:cubicBezTo>
                      <a:pt x="106" y="3"/>
                      <a:pt x="103" y="4"/>
                      <a:pt x="100" y="13"/>
                    </a:cubicBezTo>
                    <a:cubicBezTo>
                      <a:pt x="97" y="23"/>
                      <a:pt x="93" y="53"/>
                      <a:pt x="77" y="68"/>
                    </a:cubicBezTo>
                    <a:cubicBezTo>
                      <a:pt x="12" y="120"/>
                      <a:pt x="12" y="120"/>
                      <a:pt x="12" y="120"/>
                    </a:cubicBezTo>
                    <a:cubicBezTo>
                      <a:pt x="12" y="120"/>
                      <a:pt x="0" y="133"/>
                      <a:pt x="12" y="145"/>
                    </a:cubicBezTo>
                    <a:cubicBezTo>
                      <a:pt x="16" y="148"/>
                      <a:pt x="20" y="150"/>
                      <a:pt x="23" y="150"/>
                    </a:cubicBezTo>
                    <a:cubicBezTo>
                      <a:pt x="30" y="150"/>
                      <a:pt x="36" y="145"/>
                      <a:pt x="36" y="145"/>
                    </a:cubicBezTo>
                    <a:cubicBezTo>
                      <a:pt x="93" y="85"/>
                      <a:pt x="93" y="85"/>
                      <a:pt x="93" y="85"/>
                    </a:cubicBezTo>
                    <a:cubicBezTo>
                      <a:pt x="102" y="76"/>
                      <a:pt x="144" y="71"/>
                      <a:pt x="144" y="71"/>
                    </a:cubicBezTo>
                    <a:cubicBezTo>
                      <a:pt x="137" y="54"/>
                      <a:pt x="137" y="54"/>
                      <a:pt x="137" y="54"/>
                    </a:cubicBezTo>
                    <a:cubicBezTo>
                      <a:pt x="153" y="46"/>
                      <a:pt x="159" y="25"/>
                      <a:pt x="159" y="25"/>
                    </a:cubicBezTo>
                    <a:cubicBezTo>
                      <a:pt x="130" y="37"/>
                      <a:pt x="130" y="37"/>
                      <a:pt x="130" y="37"/>
                    </a:cubicBezTo>
                    <a:cubicBezTo>
                      <a:pt x="124" y="24"/>
                      <a:pt x="124" y="24"/>
                      <a:pt x="124" y="24"/>
                    </a:cubicBezTo>
                    <a:cubicBezTo>
                      <a:pt x="125" y="17"/>
                      <a:pt x="125" y="17"/>
                      <a:pt x="125" y="17"/>
                    </a:cubicBezTo>
                    <a:cubicBezTo>
                      <a:pt x="149" y="6"/>
                      <a:pt x="149" y="6"/>
                      <a:pt x="149" y="6"/>
                    </a:cubicBezTo>
                    <a:cubicBezTo>
                      <a:pt x="149" y="6"/>
                      <a:pt x="139" y="0"/>
                      <a:pt x="127" y="0"/>
                    </a:cubicBezTo>
                    <a:close/>
                    <a:moveTo>
                      <a:pt x="24" y="138"/>
                    </a:moveTo>
                    <a:cubicBezTo>
                      <a:pt x="23" y="138"/>
                      <a:pt x="21" y="138"/>
                      <a:pt x="20" y="136"/>
                    </a:cubicBezTo>
                    <a:cubicBezTo>
                      <a:pt x="17" y="134"/>
                      <a:pt x="17" y="130"/>
                      <a:pt x="20" y="128"/>
                    </a:cubicBezTo>
                    <a:cubicBezTo>
                      <a:pt x="21" y="127"/>
                      <a:pt x="23" y="126"/>
                      <a:pt x="24" y="126"/>
                    </a:cubicBezTo>
                    <a:cubicBezTo>
                      <a:pt x="26" y="126"/>
                      <a:pt x="27" y="127"/>
                      <a:pt x="29" y="128"/>
                    </a:cubicBezTo>
                    <a:cubicBezTo>
                      <a:pt x="31" y="130"/>
                      <a:pt x="31" y="134"/>
                      <a:pt x="29" y="136"/>
                    </a:cubicBezTo>
                    <a:cubicBezTo>
                      <a:pt x="27" y="138"/>
                      <a:pt x="26" y="138"/>
                      <a:pt x="24" y="138"/>
                    </a:cubicBezTo>
                    <a:close/>
                  </a:path>
                </a:pathLst>
              </a:custGeom>
              <a:grpFill/>
              <a:ln w="317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grpSp>
      </p:grpSp>
      <p:sp>
        <p:nvSpPr>
          <p:cNvPr id="77" name="Text Placeholder 76">
            <a:extLst>
              <a:ext uri="{FF2B5EF4-FFF2-40B4-BE49-F238E27FC236}">
                <a16:creationId xmlns:a16="http://schemas.microsoft.com/office/drawing/2014/main" id="{32AB4371-99E9-4FD0-A119-1CF96F2D3EE6}"/>
              </a:ext>
            </a:extLst>
          </p:cNvPr>
          <p:cNvSpPr>
            <a:spLocks noGrp="1"/>
          </p:cNvSpPr>
          <p:nvPr>
            <p:ph type="body" sz="quarter" idx="16"/>
          </p:nvPr>
        </p:nvSpPr>
        <p:spPr/>
        <p:txBody>
          <a:bodyPr/>
          <a:lstStyle/>
          <a:p>
            <a:pPr marL="0" indent="0">
              <a:buNone/>
            </a:pPr>
            <a:r>
              <a:rPr lang="en-US" dirty="0"/>
              <a:t>    Recommendation</a:t>
            </a:r>
          </a:p>
        </p:txBody>
      </p:sp>
      <p:grpSp>
        <p:nvGrpSpPr>
          <p:cNvPr id="44" name="Group 43" descr="steps graphic">
            <a:extLst>
              <a:ext uri="{FF2B5EF4-FFF2-40B4-BE49-F238E27FC236}">
                <a16:creationId xmlns:a16="http://schemas.microsoft.com/office/drawing/2014/main" id="{6EB24599-0719-48BC-AB48-E49D34953116}"/>
              </a:ext>
              <a:ext uri="{C183D7F6-B498-43B3-948B-1728B52AA6E4}">
                <adec:decorative xmlns:adec="http://schemas.microsoft.com/office/drawing/2017/decorative" val="1"/>
              </a:ext>
            </a:extLst>
          </p:cNvPr>
          <p:cNvGrpSpPr/>
          <p:nvPr/>
        </p:nvGrpSpPr>
        <p:grpSpPr>
          <a:xfrm>
            <a:off x="1739796" y="2139824"/>
            <a:ext cx="9875970" cy="3831576"/>
            <a:chOff x="1739796" y="2076324"/>
            <a:chExt cx="9875970" cy="3831576"/>
          </a:xfrm>
        </p:grpSpPr>
        <p:grpSp>
          <p:nvGrpSpPr>
            <p:cNvPr id="9" name="Group 27">
              <a:extLst>
                <a:ext uri="{FF2B5EF4-FFF2-40B4-BE49-F238E27FC236}">
                  <a16:creationId xmlns:a16="http://schemas.microsoft.com/office/drawing/2014/main" id="{CFE45C63-A0CD-4ED2-9253-02A15CFBEDD3}"/>
                </a:ext>
              </a:extLst>
            </p:cNvPr>
            <p:cNvGrpSpPr>
              <a:grpSpLocks/>
            </p:cNvGrpSpPr>
            <p:nvPr/>
          </p:nvGrpSpPr>
          <p:grpSpPr bwMode="auto">
            <a:xfrm>
              <a:off x="6431766" y="4609130"/>
              <a:ext cx="2336870" cy="1298770"/>
              <a:chOff x="4808051" y="1842051"/>
              <a:chExt cx="2369874" cy="1397540"/>
            </a:xfrm>
          </p:grpSpPr>
          <p:sp>
            <p:nvSpPr>
              <p:cNvPr id="10" name="Freeform 17">
                <a:extLst>
                  <a:ext uri="{FF2B5EF4-FFF2-40B4-BE49-F238E27FC236}">
                    <a16:creationId xmlns:a16="http://schemas.microsoft.com/office/drawing/2014/main" id="{0F99B6D3-28DD-4E91-808E-0A9D8950E9B9}"/>
                  </a:ext>
                </a:extLst>
              </p:cNvPr>
              <p:cNvSpPr>
                <a:spLocks/>
              </p:cNvSpPr>
              <p:nvPr/>
            </p:nvSpPr>
            <p:spPr bwMode="auto">
              <a:xfrm>
                <a:off x="4808051" y="2331219"/>
                <a:ext cx="1133349" cy="908372"/>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1" name="Freeform 18">
                <a:extLst>
                  <a:ext uri="{FF2B5EF4-FFF2-40B4-BE49-F238E27FC236}">
                    <a16:creationId xmlns:a16="http://schemas.microsoft.com/office/drawing/2014/main" id="{550D5C59-96EE-4437-9C44-B45AA3D56F85}"/>
                  </a:ext>
                </a:extLst>
              </p:cNvPr>
              <p:cNvSpPr>
                <a:spLocks/>
              </p:cNvSpPr>
              <p:nvPr/>
            </p:nvSpPr>
            <p:spPr bwMode="auto">
              <a:xfrm>
                <a:off x="4808051" y="1842051"/>
                <a:ext cx="2369874" cy="959190"/>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2" name="Freeform 19">
                <a:extLst>
                  <a:ext uri="{FF2B5EF4-FFF2-40B4-BE49-F238E27FC236}">
                    <a16:creationId xmlns:a16="http://schemas.microsoft.com/office/drawing/2014/main" id="{163804A0-E4BE-4601-AEB6-7EC3284F52AC}"/>
                  </a:ext>
                </a:extLst>
              </p:cNvPr>
              <p:cNvSpPr>
                <a:spLocks/>
              </p:cNvSpPr>
              <p:nvPr/>
            </p:nvSpPr>
            <p:spPr bwMode="auto">
              <a:xfrm>
                <a:off x="5941552" y="2300082"/>
                <a:ext cx="1236373" cy="939508"/>
              </a:xfrm>
              <a:custGeom>
                <a:avLst/>
                <a:gdLst>
                  <a:gd name="T0" fmla="*/ 1236373 w 649"/>
                  <a:gd name="T1" fmla="*/ 0 h 694"/>
                  <a:gd name="T2" fmla="*/ 1236373 w 649"/>
                  <a:gd name="T3" fmla="*/ 444033 h 694"/>
                  <a:gd name="T4" fmla="*/ 0 w 649"/>
                  <a:gd name="T5" fmla="*/ 939508 h 694"/>
                  <a:gd name="T6" fmla="*/ 0 w 649"/>
                  <a:gd name="T7" fmla="*/ 495475 h 694"/>
                  <a:gd name="T8" fmla="*/ 1236373 w 649"/>
                  <a:gd name="T9" fmla="*/ 0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3" name="Group 35">
              <a:extLst>
                <a:ext uri="{FF2B5EF4-FFF2-40B4-BE49-F238E27FC236}">
                  <a16:creationId xmlns:a16="http://schemas.microsoft.com/office/drawing/2014/main" id="{BBFED9B2-8B04-4E8F-B036-2BB7CCF95C04}"/>
                </a:ext>
              </a:extLst>
            </p:cNvPr>
            <p:cNvGrpSpPr>
              <a:grpSpLocks/>
            </p:cNvGrpSpPr>
            <p:nvPr/>
          </p:nvGrpSpPr>
          <p:grpSpPr bwMode="auto">
            <a:xfrm>
              <a:off x="7549331" y="3859410"/>
              <a:ext cx="2336870" cy="1307583"/>
              <a:chOff x="4808051" y="4299121"/>
              <a:chExt cx="2369874" cy="1405200"/>
            </a:xfrm>
          </p:grpSpPr>
          <p:sp>
            <p:nvSpPr>
              <p:cNvPr id="14" name="Freeform 8">
                <a:extLst>
                  <a:ext uri="{FF2B5EF4-FFF2-40B4-BE49-F238E27FC236}">
                    <a16:creationId xmlns:a16="http://schemas.microsoft.com/office/drawing/2014/main" id="{7DA26508-A6A4-4F4C-AC60-E9459BF28898}"/>
                  </a:ext>
                </a:extLst>
              </p:cNvPr>
              <p:cNvSpPr>
                <a:spLocks/>
              </p:cNvSpPr>
              <p:nvPr/>
            </p:nvSpPr>
            <p:spPr bwMode="auto">
              <a:xfrm>
                <a:off x="4808051" y="4795540"/>
                <a:ext cx="1133349" cy="90878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15" name="Freeform 9">
                <a:extLst>
                  <a:ext uri="{FF2B5EF4-FFF2-40B4-BE49-F238E27FC236}">
                    <a16:creationId xmlns:a16="http://schemas.microsoft.com/office/drawing/2014/main" id="{0FC13C28-081C-4595-9C9D-7D21EB3FA9D3}"/>
                  </a:ext>
                </a:extLst>
              </p:cNvPr>
              <p:cNvSpPr>
                <a:spLocks/>
              </p:cNvSpPr>
              <p:nvPr/>
            </p:nvSpPr>
            <p:spPr bwMode="auto">
              <a:xfrm>
                <a:off x="4808051" y="4299121"/>
                <a:ext cx="2369874" cy="961119"/>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16" name="Freeform 10">
                <a:extLst>
                  <a:ext uri="{FF2B5EF4-FFF2-40B4-BE49-F238E27FC236}">
                    <a16:creationId xmlns:a16="http://schemas.microsoft.com/office/drawing/2014/main" id="{31980248-1ADA-45C6-923A-02F7423266AB}"/>
                  </a:ext>
                </a:extLst>
              </p:cNvPr>
              <p:cNvSpPr>
                <a:spLocks/>
              </p:cNvSpPr>
              <p:nvPr/>
            </p:nvSpPr>
            <p:spPr bwMode="auto">
              <a:xfrm>
                <a:off x="5941552" y="4764813"/>
                <a:ext cx="1236373" cy="939508"/>
              </a:xfrm>
              <a:custGeom>
                <a:avLst/>
                <a:gdLst>
                  <a:gd name="T0" fmla="*/ 1236373 w 649"/>
                  <a:gd name="T1" fmla="*/ 0 h 694"/>
                  <a:gd name="T2" fmla="*/ 1236373 w 649"/>
                  <a:gd name="T3" fmla="*/ 444033 h 694"/>
                  <a:gd name="T4" fmla="*/ 0 w 649"/>
                  <a:gd name="T5" fmla="*/ 939508 h 694"/>
                  <a:gd name="T6" fmla="*/ 0 w 649"/>
                  <a:gd name="T7" fmla="*/ 495475 h 694"/>
                  <a:gd name="T8" fmla="*/ 1236373 w 649"/>
                  <a:gd name="T9" fmla="*/ 0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grpSp>
        <p:grpSp>
          <p:nvGrpSpPr>
            <p:cNvPr id="17" name="Group 39">
              <a:extLst>
                <a:ext uri="{FF2B5EF4-FFF2-40B4-BE49-F238E27FC236}">
                  <a16:creationId xmlns:a16="http://schemas.microsoft.com/office/drawing/2014/main" id="{DBAE3F99-4416-43BB-802B-06B8C3273C01}"/>
                </a:ext>
              </a:extLst>
            </p:cNvPr>
            <p:cNvGrpSpPr>
              <a:grpSpLocks/>
            </p:cNvGrpSpPr>
            <p:nvPr/>
          </p:nvGrpSpPr>
          <p:grpSpPr bwMode="auto">
            <a:xfrm>
              <a:off x="8439940" y="3145110"/>
              <a:ext cx="2335304" cy="1306106"/>
              <a:chOff x="4808051" y="5135743"/>
              <a:chExt cx="2369874" cy="1405200"/>
            </a:xfrm>
          </p:grpSpPr>
          <p:sp>
            <p:nvSpPr>
              <p:cNvPr id="18" name="Freeform 5">
                <a:extLst>
                  <a:ext uri="{FF2B5EF4-FFF2-40B4-BE49-F238E27FC236}">
                    <a16:creationId xmlns:a16="http://schemas.microsoft.com/office/drawing/2014/main" id="{86042750-61FD-40FA-B325-3248D0B0BC20}"/>
                  </a:ext>
                </a:extLst>
              </p:cNvPr>
              <p:cNvSpPr>
                <a:spLocks/>
              </p:cNvSpPr>
              <p:nvPr/>
            </p:nvSpPr>
            <p:spPr bwMode="auto">
              <a:xfrm>
                <a:off x="4808051" y="5632723"/>
                <a:ext cx="1134109" cy="908220"/>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9" name="Freeform 6">
                <a:extLst>
                  <a:ext uri="{FF2B5EF4-FFF2-40B4-BE49-F238E27FC236}">
                    <a16:creationId xmlns:a16="http://schemas.microsoft.com/office/drawing/2014/main" id="{D2485B1E-22DE-4313-87F3-58173AEACC7F}"/>
                  </a:ext>
                </a:extLst>
              </p:cNvPr>
              <p:cNvSpPr>
                <a:spLocks/>
              </p:cNvSpPr>
              <p:nvPr/>
            </p:nvSpPr>
            <p:spPr bwMode="auto">
              <a:xfrm>
                <a:off x="4808051" y="5135743"/>
                <a:ext cx="2369874" cy="960617"/>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0" name="Freeform 7">
                <a:extLst>
                  <a:ext uri="{FF2B5EF4-FFF2-40B4-BE49-F238E27FC236}">
                    <a16:creationId xmlns:a16="http://schemas.microsoft.com/office/drawing/2014/main" id="{6D372190-F03C-4E10-9BB3-D0799862DE58}"/>
                  </a:ext>
                </a:extLst>
              </p:cNvPr>
              <p:cNvSpPr>
                <a:spLocks/>
              </p:cNvSpPr>
              <p:nvPr/>
            </p:nvSpPr>
            <p:spPr bwMode="auto">
              <a:xfrm>
                <a:off x="5942160" y="5600967"/>
                <a:ext cx="1235765" cy="939976"/>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grpSp>
          <p:nvGrpSpPr>
            <p:cNvPr id="21" name="Group 31">
              <a:extLst>
                <a:ext uri="{FF2B5EF4-FFF2-40B4-BE49-F238E27FC236}">
                  <a16:creationId xmlns:a16="http://schemas.microsoft.com/office/drawing/2014/main" id="{AAF307FC-5513-426F-BB40-B722D6DF2E3C}"/>
                </a:ext>
              </a:extLst>
            </p:cNvPr>
            <p:cNvGrpSpPr>
              <a:grpSpLocks/>
            </p:cNvGrpSpPr>
            <p:nvPr/>
          </p:nvGrpSpPr>
          <p:grpSpPr bwMode="auto">
            <a:xfrm>
              <a:off x="9278897" y="2438188"/>
              <a:ext cx="2336869" cy="1304631"/>
              <a:chOff x="4808051" y="3515295"/>
              <a:chExt cx="2369874" cy="1403847"/>
            </a:xfrm>
          </p:grpSpPr>
          <p:sp>
            <p:nvSpPr>
              <p:cNvPr id="22" name="Freeform 11">
                <a:extLst>
                  <a:ext uri="{FF2B5EF4-FFF2-40B4-BE49-F238E27FC236}">
                    <a16:creationId xmlns:a16="http://schemas.microsoft.com/office/drawing/2014/main" id="{74A81D7B-94A3-42C9-80AC-62D5D0110B73}"/>
                  </a:ext>
                </a:extLst>
              </p:cNvPr>
              <p:cNvSpPr>
                <a:spLocks/>
              </p:cNvSpPr>
              <p:nvPr/>
            </p:nvSpPr>
            <p:spPr bwMode="auto">
              <a:xfrm>
                <a:off x="4808051" y="4010770"/>
                <a:ext cx="1133349" cy="908372"/>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3" name="Freeform 12">
                <a:extLst>
                  <a:ext uri="{FF2B5EF4-FFF2-40B4-BE49-F238E27FC236}">
                    <a16:creationId xmlns:a16="http://schemas.microsoft.com/office/drawing/2014/main" id="{C157D7EE-659C-409B-A1E6-7D05687D7FBD}"/>
                  </a:ext>
                </a:extLst>
              </p:cNvPr>
              <p:cNvSpPr>
                <a:spLocks/>
              </p:cNvSpPr>
              <p:nvPr/>
            </p:nvSpPr>
            <p:spPr bwMode="auto">
              <a:xfrm>
                <a:off x="4808051" y="3515295"/>
                <a:ext cx="2369874" cy="959190"/>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4" name="Freeform 13">
                <a:extLst>
                  <a:ext uri="{FF2B5EF4-FFF2-40B4-BE49-F238E27FC236}">
                    <a16:creationId xmlns:a16="http://schemas.microsoft.com/office/drawing/2014/main" id="{0F6A3B05-53B7-4EA3-88B4-ED578C58E4EC}"/>
                  </a:ext>
                </a:extLst>
              </p:cNvPr>
              <p:cNvSpPr>
                <a:spLocks/>
              </p:cNvSpPr>
              <p:nvPr/>
            </p:nvSpPr>
            <p:spPr bwMode="auto">
              <a:xfrm>
                <a:off x="5941400" y="3976396"/>
                <a:ext cx="1236525" cy="940133"/>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grpSp>
          <p:nvGrpSpPr>
            <p:cNvPr id="4" name="Group 3">
              <a:extLst>
                <a:ext uri="{FF2B5EF4-FFF2-40B4-BE49-F238E27FC236}">
                  <a16:creationId xmlns:a16="http://schemas.microsoft.com/office/drawing/2014/main" id="{BC384F39-BE7C-4DC7-9463-38206393DEC4}"/>
                </a:ext>
              </a:extLst>
            </p:cNvPr>
            <p:cNvGrpSpPr/>
            <p:nvPr/>
          </p:nvGrpSpPr>
          <p:grpSpPr>
            <a:xfrm>
              <a:off x="7664648" y="3549446"/>
              <a:ext cx="529043" cy="396000"/>
              <a:chOff x="7684329" y="3553060"/>
              <a:chExt cx="529043" cy="396000"/>
            </a:xfrm>
          </p:grpSpPr>
          <p:sp>
            <p:nvSpPr>
              <p:cNvPr id="26" name="Teardrop 25">
                <a:extLst>
                  <a:ext uri="{FF2B5EF4-FFF2-40B4-BE49-F238E27FC236}">
                    <a16:creationId xmlns:a16="http://schemas.microsoft.com/office/drawing/2014/main" id="{E668D9BC-775F-4484-A481-0A547E2A5D3E}"/>
                  </a:ext>
                </a:extLst>
              </p:cNvPr>
              <p:cNvSpPr/>
              <p:nvPr/>
            </p:nvSpPr>
            <p:spPr>
              <a:xfrm rot="7994273">
                <a:off x="7750851" y="3553060"/>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27" name="Oval 26">
                <a:extLst>
                  <a:ext uri="{FF2B5EF4-FFF2-40B4-BE49-F238E27FC236}">
                    <a16:creationId xmlns:a16="http://schemas.microsoft.com/office/drawing/2014/main" id="{FC18C2F6-BC37-4856-9C97-AB28F5F35F30}"/>
                  </a:ext>
                </a:extLst>
              </p:cNvPr>
              <p:cNvSpPr/>
              <p:nvPr/>
            </p:nvSpPr>
            <p:spPr>
              <a:xfrm>
                <a:off x="7800745" y="360061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8" name="TextBox 37">
                <a:extLst>
                  <a:ext uri="{FF2B5EF4-FFF2-40B4-BE49-F238E27FC236}">
                    <a16:creationId xmlns:a16="http://schemas.microsoft.com/office/drawing/2014/main" id="{DCF68FA9-42C6-4204-B804-635DC098A56A}"/>
                  </a:ext>
                </a:extLst>
              </p:cNvPr>
              <p:cNvSpPr txBox="1">
                <a:spLocks noChangeArrowheads="1"/>
              </p:cNvSpPr>
              <p:nvPr/>
            </p:nvSpPr>
            <p:spPr bwMode="auto">
              <a:xfrm>
                <a:off x="7684329" y="3597171"/>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2</a:t>
                </a:r>
              </a:p>
            </p:txBody>
          </p:sp>
        </p:grpSp>
        <p:grpSp>
          <p:nvGrpSpPr>
            <p:cNvPr id="5" name="Group 4">
              <a:extLst>
                <a:ext uri="{FF2B5EF4-FFF2-40B4-BE49-F238E27FC236}">
                  <a16:creationId xmlns:a16="http://schemas.microsoft.com/office/drawing/2014/main" id="{93A0B2E9-CE29-4F7C-AFC9-679B8873B095}"/>
                </a:ext>
              </a:extLst>
            </p:cNvPr>
            <p:cNvGrpSpPr/>
            <p:nvPr/>
          </p:nvGrpSpPr>
          <p:grpSpPr>
            <a:xfrm>
              <a:off x="1739796" y="2263803"/>
              <a:ext cx="5413814" cy="2405085"/>
              <a:chOff x="1739796" y="2263803"/>
              <a:chExt cx="5413814" cy="2405085"/>
            </a:xfrm>
          </p:grpSpPr>
          <p:sp>
            <p:nvSpPr>
              <p:cNvPr id="29" name="Teardrop 28">
                <a:extLst>
                  <a:ext uri="{FF2B5EF4-FFF2-40B4-BE49-F238E27FC236}">
                    <a16:creationId xmlns:a16="http://schemas.microsoft.com/office/drawing/2014/main" id="{714DA6B9-3503-4743-B96D-C0387E3433EB}"/>
                  </a:ext>
                </a:extLst>
              </p:cNvPr>
              <p:cNvSpPr/>
              <p:nvPr/>
            </p:nvSpPr>
            <p:spPr>
              <a:xfrm rot="7994273">
                <a:off x="6757610" y="4272888"/>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0" name="Oval 29">
                <a:extLst>
                  <a:ext uri="{FF2B5EF4-FFF2-40B4-BE49-F238E27FC236}">
                    <a16:creationId xmlns:a16="http://schemas.microsoft.com/office/drawing/2014/main" id="{0538BF2D-7205-429C-9920-69C767E77FD5}"/>
                  </a:ext>
                </a:extLst>
              </p:cNvPr>
              <p:cNvSpPr/>
              <p:nvPr/>
            </p:nvSpPr>
            <p:spPr>
              <a:xfrm>
                <a:off x="1856322" y="2284909"/>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7" name="TextBox 36">
                <a:extLst>
                  <a:ext uri="{FF2B5EF4-FFF2-40B4-BE49-F238E27FC236}">
                    <a16:creationId xmlns:a16="http://schemas.microsoft.com/office/drawing/2014/main" id="{9CCC179C-E666-4CBA-8225-E9AE8F63B9C3}"/>
                  </a:ext>
                </a:extLst>
              </p:cNvPr>
              <p:cNvSpPr txBox="1">
                <a:spLocks noChangeArrowheads="1"/>
              </p:cNvSpPr>
              <p:nvPr/>
            </p:nvSpPr>
            <p:spPr bwMode="auto">
              <a:xfrm>
                <a:off x="1739796" y="2263803"/>
                <a:ext cx="527478" cy="307777"/>
              </a:xfrm>
              <a:prstGeom prst="rect">
                <a:avLst/>
              </a:prstGeom>
              <a:noFill/>
              <a:ln w="9525">
                <a:noFill/>
                <a:miter lim="800000"/>
                <a:headEnd/>
                <a:tailEnd/>
              </a:ln>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1</a:t>
                </a:r>
              </a:p>
            </p:txBody>
          </p:sp>
        </p:grpSp>
        <p:grpSp>
          <p:nvGrpSpPr>
            <p:cNvPr id="3" name="Group 2">
              <a:extLst>
                <a:ext uri="{FF2B5EF4-FFF2-40B4-BE49-F238E27FC236}">
                  <a16:creationId xmlns:a16="http://schemas.microsoft.com/office/drawing/2014/main" id="{1F76D10B-6ACE-4638-AB7A-1EF3942918AD}"/>
                </a:ext>
              </a:extLst>
            </p:cNvPr>
            <p:cNvGrpSpPr/>
            <p:nvPr/>
          </p:nvGrpSpPr>
          <p:grpSpPr>
            <a:xfrm>
              <a:off x="8607357" y="2825895"/>
              <a:ext cx="529043" cy="396000"/>
              <a:chOff x="8505184" y="2844945"/>
              <a:chExt cx="529043" cy="396000"/>
            </a:xfrm>
          </p:grpSpPr>
          <p:sp>
            <p:nvSpPr>
              <p:cNvPr id="66" name="Oval 65">
                <a:extLst>
                  <a:ext uri="{FF2B5EF4-FFF2-40B4-BE49-F238E27FC236}">
                    <a16:creationId xmlns:a16="http://schemas.microsoft.com/office/drawing/2014/main" id="{E0767904-B09B-41EB-A4C9-DA5D7C8E09E8}"/>
                  </a:ext>
                </a:extLst>
              </p:cNvPr>
              <p:cNvSpPr/>
              <p:nvPr/>
            </p:nvSpPr>
            <p:spPr>
              <a:xfrm>
                <a:off x="8618133" y="2898296"/>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67" name="TextBox 66">
                <a:extLst>
                  <a:ext uri="{FF2B5EF4-FFF2-40B4-BE49-F238E27FC236}">
                    <a16:creationId xmlns:a16="http://schemas.microsoft.com/office/drawing/2014/main" id="{4736825B-C1D7-48B5-B010-D3116A534D48}"/>
                  </a:ext>
                </a:extLst>
              </p:cNvPr>
              <p:cNvSpPr txBox="1">
                <a:spLocks noChangeArrowheads="1"/>
              </p:cNvSpPr>
              <p:nvPr/>
            </p:nvSpPr>
            <p:spPr bwMode="auto">
              <a:xfrm>
                <a:off x="8505184" y="2872872"/>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3</a:t>
                </a:r>
              </a:p>
            </p:txBody>
          </p:sp>
          <p:sp>
            <p:nvSpPr>
              <p:cNvPr id="68" name="Teardrop 67">
                <a:extLst>
                  <a:ext uri="{FF2B5EF4-FFF2-40B4-BE49-F238E27FC236}">
                    <a16:creationId xmlns:a16="http://schemas.microsoft.com/office/drawing/2014/main" id="{6A511322-FCB6-4287-85D1-8002AF8690E8}"/>
                  </a:ext>
                </a:extLst>
              </p:cNvPr>
              <p:cNvSpPr/>
              <p:nvPr/>
            </p:nvSpPr>
            <p:spPr>
              <a:xfrm rot="7994273">
                <a:off x="8570636" y="2844945"/>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grpSp>
        <p:grpSp>
          <p:nvGrpSpPr>
            <p:cNvPr id="8" name="Group 7">
              <a:extLst>
                <a:ext uri="{FF2B5EF4-FFF2-40B4-BE49-F238E27FC236}">
                  <a16:creationId xmlns:a16="http://schemas.microsoft.com/office/drawing/2014/main" id="{1363545A-9938-4AE2-BE9F-9DD50FC1DC56}"/>
                </a:ext>
              </a:extLst>
            </p:cNvPr>
            <p:cNvGrpSpPr/>
            <p:nvPr/>
          </p:nvGrpSpPr>
          <p:grpSpPr>
            <a:xfrm>
              <a:off x="9564497" y="2076324"/>
              <a:ext cx="529043" cy="396000"/>
              <a:chOff x="9564497" y="2089024"/>
              <a:chExt cx="529043" cy="396000"/>
            </a:xfrm>
          </p:grpSpPr>
          <p:grpSp>
            <p:nvGrpSpPr>
              <p:cNvPr id="6" name="Group 5">
                <a:extLst>
                  <a:ext uri="{FF2B5EF4-FFF2-40B4-BE49-F238E27FC236}">
                    <a16:creationId xmlns:a16="http://schemas.microsoft.com/office/drawing/2014/main" id="{6D2B501A-72D7-40B8-9802-DE6E8019ADB1}"/>
                  </a:ext>
                </a:extLst>
              </p:cNvPr>
              <p:cNvGrpSpPr/>
              <p:nvPr/>
            </p:nvGrpSpPr>
            <p:grpSpPr>
              <a:xfrm>
                <a:off x="9564497" y="2116951"/>
                <a:ext cx="529043" cy="309240"/>
                <a:chOff x="9564497" y="2116951"/>
                <a:chExt cx="529043" cy="309240"/>
              </a:xfrm>
            </p:grpSpPr>
            <p:sp>
              <p:nvSpPr>
                <p:cNvPr id="69" name="Oval 68">
                  <a:extLst>
                    <a:ext uri="{FF2B5EF4-FFF2-40B4-BE49-F238E27FC236}">
                      <a16:creationId xmlns:a16="http://schemas.microsoft.com/office/drawing/2014/main" id="{A1A0480E-9E12-4EA2-BCCF-0C55EF3201CC}"/>
                    </a:ext>
                  </a:extLst>
                </p:cNvPr>
                <p:cNvSpPr/>
                <p:nvPr/>
              </p:nvSpPr>
              <p:spPr>
                <a:xfrm>
                  <a:off x="9683796" y="214237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70" name="TextBox 69">
                  <a:extLst>
                    <a:ext uri="{FF2B5EF4-FFF2-40B4-BE49-F238E27FC236}">
                      <a16:creationId xmlns:a16="http://schemas.microsoft.com/office/drawing/2014/main" id="{C5B3665F-4DAC-41AB-8260-BF53DC23963F}"/>
                    </a:ext>
                  </a:extLst>
                </p:cNvPr>
                <p:cNvSpPr txBox="1">
                  <a:spLocks noChangeArrowheads="1"/>
                </p:cNvSpPr>
                <p:nvPr/>
              </p:nvSpPr>
              <p:spPr bwMode="auto">
                <a:xfrm>
                  <a:off x="9564497" y="2116951"/>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4</a:t>
                  </a:r>
                </a:p>
              </p:txBody>
            </p:sp>
          </p:grpSp>
          <p:sp>
            <p:nvSpPr>
              <p:cNvPr id="71" name="Teardrop 70">
                <a:extLst>
                  <a:ext uri="{FF2B5EF4-FFF2-40B4-BE49-F238E27FC236}">
                    <a16:creationId xmlns:a16="http://schemas.microsoft.com/office/drawing/2014/main" id="{8FD8D4C2-2B0C-4395-B822-9A684D330211}"/>
                  </a:ext>
                </a:extLst>
              </p:cNvPr>
              <p:cNvSpPr/>
              <p:nvPr/>
            </p:nvSpPr>
            <p:spPr>
              <a:xfrm rot="7994273">
                <a:off x="9636299" y="2089024"/>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grpSp>
      </p:grpSp>
      <p:pic>
        <p:nvPicPr>
          <p:cNvPr id="33" name="Picture 32" descr="A close-up of a logo">
            <a:extLst>
              <a:ext uri="{FF2B5EF4-FFF2-40B4-BE49-F238E27FC236}">
                <a16:creationId xmlns:a16="http://schemas.microsoft.com/office/drawing/2014/main" id="{3BE21255-3E60-F7BD-666C-E304EA3CA854}"/>
              </a:ext>
            </a:extLst>
          </p:cNvPr>
          <p:cNvPicPr>
            <a:picLocks noChangeAspect="1"/>
          </p:cNvPicPr>
          <p:nvPr/>
        </p:nvPicPr>
        <p:blipFill>
          <a:blip r:embed="rId5"/>
          <a:stretch>
            <a:fillRect/>
          </a:stretch>
        </p:blipFill>
        <p:spPr>
          <a:xfrm>
            <a:off x="10459620" y="6252689"/>
            <a:ext cx="1586193" cy="461534"/>
          </a:xfrm>
          <a:prstGeom prst="rect">
            <a:avLst/>
          </a:prstGeom>
        </p:spPr>
      </p:pic>
      <p:sp>
        <p:nvSpPr>
          <p:cNvPr id="34" name="Oval 33">
            <a:extLst>
              <a:ext uri="{FF2B5EF4-FFF2-40B4-BE49-F238E27FC236}">
                <a16:creationId xmlns:a16="http://schemas.microsoft.com/office/drawing/2014/main" id="{E7B19613-D626-0A46-0D5B-6B5269F8A1B5}"/>
              </a:ext>
            </a:extLst>
          </p:cNvPr>
          <p:cNvSpPr/>
          <p:nvPr/>
        </p:nvSpPr>
        <p:spPr>
          <a:xfrm>
            <a:off x="1862080" y="327718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5" name="Oval 34">
            <a:extLst>
              <a:ext uri="{FF2B5EF4-FFF2-40B4-BE49-F238E27FC236}">
                <a16:creationId xmlns:a16="http://schemas.microsoft.com/office/drawing/2014/main" id="{B11E2D68-EEDC-7692-DDAB-08C8734290F3}"/>
              </a:ext>
            </a:extLst>
          </p:cNvPr>
          <p:cNvSpPr/>
          <p:nvPr/>
        </p:nvSpPr>
        <p:spPr>
          <a:xfrm>
            <a:off x="1870706" y="4217459"/>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6" name="Oval 35">
            <a:extLst>
              <a:ext uri="{FF2B5EF4-FFF2-40B4-BE49-F238E27FC236}">
                <a16:creationId xmlns:a16="http://schemas.microsoft.com/office/drawing/2014/main" id="{1724AE6D-50C3-22F1-E0C9-EB9B18E3F52E}"/>
              </a:ext>
            </a:extLst>
          </p:cNvPr>
          <p:cNvSpPr/>
          <p:nvPr/>
        </p:nvSpPr>
        <p:spPr>
          <a:xfrm>
            <a:off x="1862077" y="5174987"/>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9" name="Oval 38">
            <a:extLst>
              <a:ext uri="{FF2B5EF4-FFF2-40B4-BE49-F238E27FC236}">
                <a16:creationId xmlns:a16="http://schemas.microsoft.com/office/drawing/2014/main" id="{B70050D9-F074-239B-692D-272F487712E9}"/>
              </a:ext>
            </a:extLst>
          </p:cNvPr>
          <p:cNvSpPr/>
          <p:nvPr/>
        </p:nvSpPr>
        <p:spPr>
          <a:xfrm>
            <a:off x="6813628" y="4381363"/>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40" name="TextBox 39">
            <a:extLst>
              <a:ext uri="{FF2B5EF4-FFF2-40B4-BE49-F238E27FC236}">
                <a16:creationId xmlns:a16="http://schemas.microsoft.com/office/drawing/2014/main" id="{A1375A1E-BA7C-2A37-FD70-FDCAAF88795B}"/>
              </a:ext>
            </a:extLst>
          </p:cNvPr>
          <p:cNvSpPr txBox="1">
            <a:spLocks noChangeArrowheads="1"/>
          </p:cNvSpPr>
          <p:nvPr/>
        </p:nvSpPr>
        <p:spPr bwMode="auto">
          <a:xfrm>
            <a:off x="6697071" y="4372005"/>
            <a:ext cx="527478" cy="307777"/>
          </a:xfrm>
          <a:prstGeom prst="rect">
            <a:avLst/>
          </a:prstGeom>
          <a:noFill/>
          <a:ln w="9525">
            <a:noFill/>
            <a:miter lim="800000"/>
            <a:headEnd/>
            <a:tailEnd/>
          </a:ln>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1</a:t>
            </a:r>
          </a:p>
        </p:txBody>
      </p:sp>
      <p:sp>
        <p:nvSpPr>
          <p:cNvPr id="41" name="TextBox 40">
            <a:extLst>
              <a:ext uri="{FF2B5EF4-FFF2-40B4-BE49-F238E27FC236}">
                <a16:creationId xmlns:a16="http://schemas.microsoft.com/office/drawing/2014/main" id="{1BF98870-2476-422F-4FE9-B0E615A4FE90}"/>
              </a:ext>
            </a:extLst>
          </p:cNvPr>
          <p:cNvSpPr txBox="1"/>
          <p:nvPr/>
        </p:nvSpPr>
        <p:spPr>
          <a:xfrm>
            <a:off x="1892554" y="3989871"/>
            <a:ext cx="301007" cy="523220"/>
          </a:xfrm>
          <a:prstGeom prst="rect">
            <a:avLst/>
          </a:prstGeom>
          <a:noFill/>
        </p:spPr>
        <p:txBody>
          <a:bodyPr wrap="square" rtlCol="0">
            <a:spAutoFit/>
          </a:bodyPr>
          <a:lstStyle/>
          <a:p>
            <a:endParaRPr lang="en-US" sz="1400" dirty="0"/>
          </a:p>
          <a:p>
            <a:r>
              <a:rPr lang="en-US" sz="1400" dirty="0"/>
              <a:t>3</a:t>
            </a:r>
          </a:p>
        </p:txBody>
      </p:sp>
      <p:sp>
        <p:nvSpPr>
          <p:cNvPr id="53" name="TextBox 52">
            <a:extLst>
              <a:ext uri="{FF2B5EF4-FFF2-40B4-BE49-F238E27FC236}">
                <a16:creationId xmlns:a16="http://schemas.microsoft.com/office/drawing/2014/main" id="{F1DEB8DD-2690-174C-E103-1B8E24855280}"/>
              </a:ext>
            </a:extLst>
          </p:cNvPr>
          <p:cNvSpPr txBox="1"/>
          <p:nvPr/>
        </p:nvSpPr>
        <p:spPr>
          <a:xfrm>
            <a:off x="1889194" y="3271081"/>
            <a:ext cx="165093" cy="307777"/>
          </a:xfrm>
          <a:prstGeom prst="rect">
            <a:avLst/>
          </a:prstGeom>
          <a:noFill/>
        </p:spPr>
        <p:txBody>
          <a:bodyPr wrap="square" rtlCol="0">
            <a:spAutoFit/>
          </a:bodyPr>
          <a:lstStyle/>
          <a:p>
            <a:r>
              <a:rPr lang="en-US" sz="1400" dirty="0"/>
              <a:t>2</a:t>
            </a:r>
          </a:p>
        </p:txBody>
      </p:sp>
      <p:sp>
        <p:nvSpPr>
          <p:cNvPr id="60" name="TextBox 59">
            <a:extLst>
              <a:ext uri="{FF2B5EF4-FFF2-40B4-BE49-F238E27FC236}">
                <a16:creationId xmlns:a16="http://schemas.microsoft.com/office/drawing/2014/main" id="{B6E61CFD-1D71-2E4E-DBEC-23E5D593E064}"/>
              </a:ext>
            </a:extLst>
          </p:cNvPr>
          <p:cNvSpPr txBox="1"/>
          <p:nvPr/>
        </p:nvSpPr>
        <p:spPr>
          <a:xfrm>
            <a:off x="1872422" y="4953148"/>
            <a:ext cx="301007" cy="523220"/>
          </a:xfrm>
          <a:prstGeom prst="rect">
            <a:avLst/>
          </a:prstGeom>
          <a:noFill/>
        </p:spPr>
        <p:txBody>
          <a:bodyPr wrap="square" rtlCol="0">
            <a:spAutoFit/>
          </a:bodyPr>
          <a:lstStyle/>
          <a:p>
            <a:endParaRPr lang="en-US" sz="1400" dirty="0"/>
          </a:p>
          <a:p>
            <a:r>
              <a:rPr lang="en-US" sz="1400" dirty="0"/>
              <a:t>4</a:t>
            </a:r>
          </a:p>
        </p:txBody>
      </p:sp>
      <p:sp>
        <p:nvSpPr>
          <p:cNvPr id="72" name="Text Placeholder 76">
            <a:extLst>
              <a:ext uri="{FF2B5EF4-FFF2-40B4-BE49-F238E27FC236}">
                <a16:creationId xmlns:a16="http://schemas.microsoft.com/office/drawing/2014/main" id="{F6881F6E-0F7B-9815-4F0B-B6DFAE83DF3D}"/>
              </a:ext>
            </a:extLst>
          </p:cNvPr>
          <p:cNvSpPr txBox="1">
            <a:spLocks/>
          </p:cNvSpPr>
          <p:nvPr/>
        </p:nvSpPr>
        <p:spPr>
          <a:xfrm>
            <a:off x="6913616" y="4773840"/>
            <a:ext cx="1117565" cy="520408"/>
          </a:xfrm>
          <a:prstGeom prst="rect">
            <a:avLst/>
          </a:prstGeom>
        </p:spPr>
        <p:txBody>
          <a:bodyPr vert="horz" lIns="91440" tIns="45720" rIns="91440" bIns="45720" rtlCol="0" anchor="ctr"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t>    </a:t>
            </a:r>
            <a:r>
              <a:rPr lang="en-US" sz="1400" dirty="0"/>
              <a:t>September</a:t>
            </a:r>
          </a:p>
        </p:txBody>
      </p:sp>
      <p:sp>
        <p:nvSpPr>
          <p:cNvPr id="73" name="Text Placeholder 76">
            <a:extLst>
              <a:ext uri="{FF2B5EF4-FFF2-40B4-BE49-F238E27FC236}">
                <a16:creationId xmlns:a16="http://schemas.microsoft.com/office/drawing/2014/main" id="{C81FDAA1-5808-0535-61F3-BDB0AB981D91}"/>
              </a:ext>
            </a:extLst>
          </p:cNvPr>
          <p:cNvSpPr txBox="1">
            <a:spLocks/>
          </p:cNvSpPr>
          <p:nvPr/>
        </p:nvSpPr>
        <p:spPr>
          <a:xfrm>
            <a:off x="8074317" y="4205049"/>
            <a:ext cx="909420" cy="520408"/>
          </a:xfrm>
          <a:prstGeom prst="rect">
            <a:avLst/>
          </a:prstGeom>
        </p:spPr>
        <p:txBody>
          <a:bodyPr vert="horz" lIns="91440" tIns="45720" rIns="91440" bIns="45720" rtlCol="0" anchor="ctr"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t>    </a:t>
            </a:r>
            <a:r>
              <a:rPr lang="en-US" sz="1400" dirty="0"/>
              <a:t>October</a:t>
            </a:r>
          </a:p>
          <a:p>
            <a:pPr marL="0" indent="0" algn="ctr">
              <a:buFont typeface="Arial" panose="020B0604020202020204" pitchFamily="34" charset="0"/>
              <a:buNone/>
            </a:pPr>
            <a:endParaRPr lang="en-US" sz="1400" dirty="0"/>
          </a:p>
        </p:txBody>
      </p:sp>
      <p:sp>
        <p:nvSpPr>
          <p:cNvPr id="78" name="Text Placeholder 76">
            <a:extLst>
              <a:ext uri="{FF2B5EF4-FFF2-40B4-BE49-F238E27FC236}">
                <a16:creationId xmlns:a16="http://schemas.microsoft.com/office/drawing/2014/main" id="{74C767A1-F98F-4554-4B77-CAA430ECB538}"/>
              </a:ext>
            </a:extLst>
          </p:cNvPr>
          <p:cNvSpPr txBox="1">
            <a:spLocks/>
          </p:cNvSpPr>
          <p:nvPr/>
        </p:nvSpPr>
        <p:spPr>
          <a:xfrm>
            <a:off x="8914515" y="3469194"/>
            <a:ext cx="909420" cy="520408"/>
          </a:xfrm>
          <a:prstGeom prst="rect">
            <a:avLst/>
          </a:prstGeom>
        </p:spPr>
        <p:txBody>
          <a:bodyPr vert="horz" lIns="91440" tIns="45720" rIns="91440" bIns="45720" rtlCol="0" anchor="ctr" anchorCtr="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t>    </a:t>
            </a:r>
            <a:r>
              <a:rPr lang="en-US" sz="1400" dirty="0"/>
              <a:t>November</a:t>
            </a:r>
          </a:p>
          <a:p>
            <a:pPr marL="0" indent="0" algn="ctr">
              <a:buFont typeface="Arial" panose="020B0604020202020204" pitchFamily="34" charset="0"/>
              <a:buNone/>
            </a:pPr>
            <a:endParaRPr lang="en-US" sz="1400" dirty="0"/>
          </a:p>
        </p:txBody>
      </p:sp>
      <p:sp>
        <p:nvSpPr>
          <p:cNvPr id="79" name="Text Placeholder 76">
            <a:extLst>
              <a:ext uri="{FF2B5EF4-FFF2-40B4-BE49-F238E27FC236}">
                <a16:creationId xmlns:a16="http://schemas.microsoft.com/office/drawing/2014/main" id="{8ADCEA37-F6D5-E6A1-A270-E2942F3ED775}"/>
              </a:ext>
            </a:extLst>
          </p:cNvPr>
          <p:cNvSpPr txBox="1">
            <a:spLocks/>
          </p:cNvSpPr>
          <p:nvPr/>
        </p:nvSpPr>
        <p:spPr>
          <a:xfrm>
            <a:off x="10021007" y="2692551"/>
            <a:ext cx="909420" cy="520408"/>
          </a:xfrm>
          <a:prstGeom prst="rect">
            <a:avLst/>
          </a:prstGeom>
        </p:spPr>
        <p:txBody>
          <a:bodyPr vert="horz" lIns="91440" tIns="45720" rIns="91440" bIns="45720" rtlCol="0" anchor="ctr" anchorCtr="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t>    </a:t>
            </a:r>
            <a:r>
              <a:rPr lang="en-US" sz="1400" dirty="0"/>
              <a:t>December</a:t>
            </a:r>
          </a:p>
          <a:p>
            <a:pPr marL="0" indent="0" algn="ctr">
              <a:buFont typeface="Arial" panose="020B0604020202020204" pitchFamily="34" charset="0"/>
              <a:buNone/>
            </a:pPr>
            <a:endParaRPr lang="en-US" sz="1400" dirty="0"/>
          </a:p>
        </p:txBody>
      </p:sp>
    </p:spTree>
    <p:extLst>
      <p:ext uri="{BB962C8B-B14F-4D97-AF65-F5344CB8AC3E}">
        <p14:creationId xmlns:p14="http://schemas.microsoft.com/office/powerpoint/2010/main" val="14984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87">
            <a:extLst>
              <a:ext uri="{FF2B5EF4-FFF2-40B4-BE49-F238E27FC236}">
                <a16:creationId xmlns:a16="http://schemas.microsoft.com/office/drawing/2014/main" id="{41B70991-B117-418C-8432-39BA57751DD0}"/>
              </a:ext>
            </a:extLst>
          </p:cNvPr>
          <p:cNvSpPr>
            <a:spLocks noGrp="1"/>
          </p:cNvSpPr>
          <p:nvPr>
            <p:ph type="title"/>
          </p:nvPr>
        </p:nvSpPr>
        <p:spPr/>
        <p:txBody>
          <a:bodyPr>
            <a:noAutofit/>
          </a:bodyPr>
          <a:lstStyle/>
          <a:p>
            <a:r>
              <a:rPr lang="en-US" sz="2800" dirty="0"/>
              <a:t>Information Gathering and Discussions </a:t>
            </a:r>
          </a:p>
        </p:txBody>
      </p:sp>
      <p:pic>
        <p:nvPicPr>
          <p:cNvPr id="3" name="Graphic 2" descr="Clipboard icon">
            <a:extLst>
              <a:ext uri="{FF2B5EF4-FFF2-40B4-BE49-F238E27FC236}">
                <a16:creationId xmlns:a16="http://schemas.microsoft.com/office/drawing/2014/main" id="{6919C957-53BE-4D79-9BA1-A263BA61F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4269" y="797815"/>
            <a:ext cx="952500" cy="952500"/>
          </a:xfrm>
          <a:prstGeom prst="rect">
            <a:avLst/>
          </a:prstGeom>
        </p:spPr>
      </p:pic>
      <p:sp>
        <p:nvSpPr>
          <p:cNvPr id="26" name="Text Placeholder 25">
            <a:extLst>
              <a:ext uri="{FF2B5EF4-FFF2-40B4-BE49-F238E27FC236}">
                <a16:creationId xmlns:a16="http://schemas.microsoft.com/office/drawing/2014/main" id="{7202BD88-8A83-49DA-A828-7C40491D29F7}"/>
              </a:ext>
            </a:extLst>
          </p:cNvPr>
          <p:cNvSpPr>
            <a:spLocks noGrp="1"/>
          </p:cNvSpPr>
          <p:nvPr>
            <p:ph type="body" sz="quarter" idx="20"/>
          </p:nvPr>
        </p:nvSpPr>
        <p:spPr/>
        <p:txBody>
          <a:bodyPr>
            <a:normAutofit fontScale="92500"/>
          </a:bodyPr>
          <a:lstStyle/>
          <a:p>
            <a:pPr>
              <a:lnSpc>
                <a:spcPct val="102000"/>
              </a:lnSpc>
              <a:spcAft>
                <a:spcPts val="600"/>
              </a:spcAft>
            </a:pPr>
            <a:r>
              <a:rPr lang="en-US" sz="1800" dirty="0"/>
              <a:t>Effects of calendar compression on students’ daily time schedules,  learning and well-being.</a:t>
            </a:r>
          </a:p>
          <a:p>
            <a:pPr>
              <a:lnSpc>
                <a:spcPct val="102000"/>
              </a:lnSpc>
              <a:spcAft>
                <a:spcPts val="600"/>
              </a:spcAft>
            </a:pPr>
            <a:r>
              <a:rPr lang="en-US" sz="1800" dirty="0"/>
              <a:t>Experience at colleges that have adopted a compressed calendar</a:t>
            </a:r>
          </a:p>
          <a:p>
            <a:pPr>
              <a:lnSpc>
                <a:spcPct val="102000"/>
              </a:lnSpc>
              <a:spcAft>
                <a:spcPts val="600"/>
              </a:spcAft>
            </a:pPr>
            <a:r>
              <a:rPr lang="en-US" sz="1800" dirty="0"/>
              <a:t>Anticipated fiscal and facility utilization changes</a:t>
            </a:r>
          </a:p>
          <a:p>
            <a:pPr>
              <a:lnSpc>
                <a:spcPct val="102000"/>
              </a:lnSpc>
              <a:spcAft>
                <a:spcPts val="600"/>
              </a:spcAft>
            </a:pPr>
            <a:r>
              <a:rPr lang="en-US" sz="1800" dirty="0"/>
              <a:t>Changes in staffing and workload patterns</a:t>
            </a:r>
          </a:p>
        </p:txBody>
      </p:sp>
      <p:sp>
        <p:nvSpPr>
          <p:cNvPr id="89" name="Text Placeholder 88">
            <a:extLst>
              <a:ext uri="{FF2B5EF4-FFF2-40B4-BE49-F238E27FC236}">
                <a16:creationId xmlns:a16="http://schemas.microsoft.com/office/drawing/2014/main" id="{41FDF737-A7CF-43BF-B9FC-22E9635B785B}"/>
              </a:ext>
            </a:extLst>
          </p:cNvPr>
          <p:cNvSpPr>
            <a:spLocks noGrp="1"/>
          </p:cNvSpPr>
          <p:nvPr>
            <p:ph type="body" sz="quarter" idx="18"/>
          </p:nvPr>
        </p:nvSpPr>
        <p:spPr/>
        <p:txBody>
          <a:bodyPr/>
          <a:lstStyle/>
          <a:p>
            <a:r>
              <a:rPr lang="en-US" sz="2800" b="1" dirty="0"/>
              <a:t>Districtwide Forums</a:t>
            </a:r>
          </a:p>
        </p:txBody>
      </p:sp>
      <p:sp>
        <p:nvSpPr>
          <p:cNvPr id="33" name="Text Placeholder 32">
            <a:extLst>
              <a:ext uri="{FF2B5EF4-FFF2-40B4-BE49-F238E27FC236}">
                <a16:creationId xmlns:a16="http://schemas.microsoft.com/office/drawing/2014/main" id="{2262342E-3D19-495D-AA4E-DB249EBB6351}"/>
              </a:ext>
            </a:extLst>
          </p:cNvPr>
          <p:cNvSpPr>
            <a:spLocks noGrp="1"/>
          </p:cNvSpPr>
          <p:nvPr>
            <p:ph type="body" sz="quarter" idx="21"/>
          </p:nvPr>
        </p:nvSpPr>
        <p:spPr/>
        <p:txBody>
          <a:bodyPr>
            <a:normAutofit lnSpcReduction="10000"/>
          </a:bodyPr>
          <a:lstStyle/>
          <a:p>
            <a:pPr>
              <a:lnSpc>
                <a:spcPct val="102000"/>
              </a:lnSpc>
              <a:spcAft>
                <a:spcPts val="600"/>
              </a:spcAft>
            </a:pPr>
            <a:r>
              <a:rPr lang="en-US" sz="1800" dirty="0"/>
              <a:t>In-person and virtual presentation and discussion forums</a:t>
            </a:r>
          </a:p>
          <a:p>
            <a:pPr>
              <a:lnSpc>
                <a:spcPct val="102000"/>
              </a:lnSpc>
              <a:spcAft>
                <a:spcPts val="600"/>
              </a:spcAft>
            </a:pPr>
            <a:r>
              <a:rPr lang="en-US" sz="1800" dirty="0"/>
              <a:t>Participation by students, faculty, classified professionals and administrators</a:t>
            </a:r>
          </a:p>
          <a:p>
            <a:pPr>
              <a:lnSpc>
                <a:spcPct val="102000"/>
              </a:lnSpc>
              <a:spcAft>
                <a:spcPts val="600"/>
              </a:spcAft>
            </a:pPr>
            <a:r>
              <a:rPr lang="en-US" sz="1800" dirty="0"/>
              <a:t>Attendees learn details and discuss the pros and cons of adopting a compressed academic calendar</a:t>
            </a:r>
          </a:p>
        </p:txBody>
      </p:sp>
      <p:sp>
        <p:nvSpPr>
          <p:cNvPr id="90" name="Text Placeholder 89">
            <a:extLst>
              <a:ext uri="{FF2B5EF4-FFF2-40B4-BE49-F238E27FC236}">
                <a16:creationId xmlns:a16="http://schemas.microsoft.com/office/drawing/2014/main" id="{426A8A65-AFFE-4A62-858E-16FA37C4410F}"/>
              </a:ext>
            </a:extLst>
          </p:cNvPr>
          <p:cNvSpPr>
            <a:spLocks noGrp="1"/>
          </p:cNvSpPr>
          <p:nvPr>
            <p:ph type="body" sz="quarter" idx="19"/>
          </p:nvPr>
        </p:nvSpPr>
        <p:spPr/>
        <p:txBody>
          <a:bodyPr/>
          <a:lstStyle/>
          <a:p>
            <a:r>
              <a:rPr lang="en-US" sz="2800" b="1" dirty="0"/>
              <a:t>Impact Survey</a:t>
            </a:r>
          </a:p>
        </p:txBody>
      </p:sp>
      <p:sp>
        <p:nvSpPr>
          <p:cNvPr id="34" name="Text Placeholder 33">
            <a:extLst>
              <a:ext uri="{FF2B5EF4-FFF2-40B4-BE49-F238E27FC236}">
                <a16:creationId xmlns:a16="http://schemas.microsoft.com/office/drawing/2014/main" id="{64097651-42EF-4D7F-B8A0-A7E7F7312B73}"/>
              </a:ext>
            </a:extLst>
          </p:cNvPr>
          <p:cNvSpPr>
            <a:spLocks noGrp="1"/>
          </p:cNvSpPr>
          <p:nvPr>
            <p:ph type="body" sz="quarter" idx="22"/>
          </p:nvPr>
        </p:nvSpPr>
        <p:spPr/>
        <p:txBody>
          <a:bodyPr>
            <a:normAutofit/>
          </a:bodyPr>
          <a:lstStyle/>
          <a:p>
            <a:pPr>
              <a:lnSpc>
                <a:spcPct val="102000"/>
              </a:lnSpc>
              <a:spcAft>
                <a:spcPts val="600"/>
              </a:spcAft>
            </a:pPr>
            <a:r>
              <a:rPr lang="en-US" sz="1800" dirty="0"/>
              <a:t>A comprehensive online survey will enable members of all stakeholder groups to express their opinions and preferences.</a:t>
            </a:r>
          </a:p>
          <a:p>
            <a:pPr>
              <a:lnSpc>
                <a:spcPct val="102000"/>
              </a:lnSpc>
              <a:spcAft>
                <a:spcPts val="600"/>
              </a:spcAft>
            </a:pPr>
            <a:r>
              <a:rPr lang="en-US" sz="1800" dirty="0"/>
              <a:t>Detailed analysis of survey results will inform the AACC as well as the District community.</a:t>
            </a:r>
          </a:p>
        </p:txBody>
      </p:sp>
      <p:pic>
        <p:nvPicPr>
          <p:cNvPr id="2" name="Picture 1" descr="A close-up of a logo">
            <a:extLst>
              <a:ext uri="{FF2B5EF4-FFF2-40B4-BE49-F238E27FC236}">
                <a16:creationId xmlns:a16="http://schemas.microsoft.com/office/drawing/2014/main" id="{281CEC32-484A-2223-70D6-986F0A082976}"/>
              </a:ext>
            </a:extLst>
          </p:cNvPr>
          <p:cNvPicPr>
            <a:picLocks noChangeAspect="1"/>
          </p:cNvPicPr>
          <p:nvPr/>
        </p:nvPicPr>
        <p:blipFill>
          <a:blip r:embed="rId5"/>
          <a:stretch>
            <a:fillRect/>
          </a:stretch>
        </p:blipFill>
        <p:spPr>
          <a:xfrm>
            <a:off x="10459620" y="6252689"/>
            <a:ext cx="1586193" cy="461534"/>
          </a:xfrm>
          <a:prstGeom prst="rect">
            <a:avLst/>
          </a:prstGeom>
        </p:spPr>
      </p:pic>
    </p:spTree>
    <p:extLst>
      <p:ext uri="{BB962C8B-B14F-4D97-AF65-F5344CB8AC3E}">
        <p14:creationId xmlns:p14="http://schemas.microsoft.com/office/powerpoint/2010/main" val="2429226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pic>
        <p:nvPicPr>
          <p:cNvPr id="5" name="Picture 4" descr="A close-up of a logo">
            <a:extLst>
              <a:ext uri="{FF2B5EF4-FFF2-40B4-BE49-F238E27FC236}">
                <a16:creationId xmlns:a16="http://schemas.microsoft.com/office/drawing/2014/main" id="{EF30D7C6-5C06-6DBC-9C19-04A04AA62B4B}"/>
              </a:ext>
            </a:extLst>
          </p:cNvPr>
          <p:cNvPicPr>
            <a:picLocks noChangeAspect="1"/>
          </p:cNvPicPr>
          <p:nvPr/>
        </p:nvPicPr>
        <p:blipFill>
          <a:blip r:embed="rId5"/>
          <a:stretch>
            <a:fillRect/>
          </a:stretch>
        </p:blipFill>
        <p:spPr>
          <a:xfrm>
            <a:off x="10459620" y="6252689"/>
            <a:ext cx="1586193" cy="461534"/>
          </a:xfrm>
          <a:prstGeom prst="rect">
            <a:avLst/>
          </a:prstGeom>
        </p:spPr>
      </p:pic>
      <p:pic>
        <p:nvPicPr>
          <p:cNvPr id="4" name="Picture 3">
            <a:extLst>
              <a:ext uri="{FF2B5EF4-FFF2-40B4-BE49-F238E27FC236}">
                <a16:creationId xmlns:a16="http://schemas.microsoft.com/office/drawing/2014/main" id="{B6FDFE47-B3A2-E9FC-3CDF-FD89062B4F94}"/>
              </a:ext>
            </a:extLst>
          </p:cNvPr>
          <p:cNvPicPr>
            <a:picLocks noChangeAspect="1"/>
          </p:cNvPicPr>
          <p:nvPr/>
        </p:nvPicPr>
        <p:blipFill>
          <a:blip r:embed="rId6"/>
          <a:stretch>
            <a:fillRect/>
          </a:stretch>
        </p:blipFill>
        <p:spPr>
          <a:xfrm>
            <a:off x="3658" y="0"/>
            <a:ext cx="6008186" cy="6858000"/>
          </a:xfrm>
          <a:prstGeom prst="rect">
            <a:avLst/>
          </a:prstGeom>
        </p:spPr>
      </p:pic>
      <p:pic>
        <p:nvPicPr>
          <p:cNvPr id="3" name="Picture 2" descr="A calendar with different colored squares">
            <a:extLst>
              <a:ext uri="{FF2B5EF4-FFF2-40B4-BE49-F238E27FC236}">
                <a16:creationId xmlns:a16="http://schemas.microsoft.com/office/drawing/2014/main" id="{AFEDF4F8-C4BF-7389-823A-E4F488C1ED0C}"/>
              </a:ext>
            </a:extLst>
          </p:cNvPr>
          <p:cNvPicPr>
            <a:picLocks noChangeAspect="1"/>
          </p:cNvPicPr>
          <p:nvPr/>
        </p:nvPicPr>
        <p:blipFill>
          <a:blip r:embed="rId7"/>
          <a:stretch>
            <a:fillRect/>
          </a:stretch>
        </p:blipFill>
        <p:spPr>
          <a:xfrm>
            <a:off x="6017514" y="-27160"/>
            <a:ext cx="6170828" cy="7985777"/>
          </a:xfrm>
          <a:prstGeom prst="rect">
            <a:avLst/>
          </a:prstGeom>
        </p:spPr>
      </p:pic>
    </p:spTree>
    <p:extLst>
      <p:ext uri="{BB962C8B-B14F-4D97-AF65-F5344CB8AC3E}">
        <p14:creationId xmlns:p14="http://schemas.microsoft.com/office/powerpoint/2010/main" val="240540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University Academic Calendars</a:t>
            </a: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6" y="2346203"/>
            <a:ext cx="9143064" cy="3906486"/>
          </a:xfrm>
        </p:spPr>
        <p:txBody>
          <a:bodyPr>
            <a:normAutofit/>
          </a:bodyPr>
          <a:lstStyle/>
          <a:p>
            <a:pPr>
              <a:lnSpc>
                <a:spcPct val="102000"/>
              </a:lnSpc>
              <a:spcAft>
                <a:spcPts val="1200"/>
              </a:spcAft>
            </a:pPr>
            <a:r>
              <a:rPr lang="en-US" sz="2000" dirty="0"/>
              <a:t>The Fall 2023 semester at UC Berkeley has 14 weeks of classroom instruction and 1 week of final examinations.</a:t>
            </a:r>
          </a:p>
          <a:p>
            <a:pPr>
              <a:lnSpc>
                <a:spcPct val="102000"/>
              </a:lnSpc>
              <a:spcAft>
                <a:spcPts val="1200"/>
              </a:spcAft>
            </a:pPr>
            <a:r>
              <a:rPr lang="en-US" sz="2000" dirty="0"/>
              <a:t>At Cal State East Bay, San Francisco State, and San José State, the Fall 2023 semester has 15 weeks of classroom instruction and 1 week of final examinations.</a:t>
            </a:r>
          </a:p>
          <a:p>
            <a:pPr>
              <a:lnSpc>
                <a:spcPct val="102000"/>
              </a:lnSpc>
              <a:spcAft>
                <a:spcPts val="1200"/>
              </a:spcAft>
            </a:pPr>
            <a:r>
              <a:rPr lang="en-US" sz="2000" dirty="0"/>
              <a:t>The compressed academic calendar being discussed as a possibility for Chabot and Las Positas has 15 weeks of classroom instruction and 1 week of final examinations.</a:t>
            </a:r>
            <a:endParaRPr lang="en-US" dirty="0"/>
          </a:p>
        </p:txBody>
      </p:sp>
      <p:pic>
        <p:nvPicPr>
          <p:cNvPr id="5" name="Picture 4" descr="A close-up of a logo">
            <a:extLst>
              <a:ext uri="{FF2B5EF4-FFF2-40B4-BE49-F238E27FC236}">
                <a16:creationId xmlns:a16="http://schemas.microsoft.com/office/drawing/2014/main" id="{EF30D7C6-5C06-6DBC-9C19-04A04AA62B4B}"/>
              </a:ext>
            </a:extLst>
          </p:cNvPr>
          <p:cNvPicPr>
            <a:picLocks noChangeAspect="1"/>
          </p:cNvPicPr>
          <p:nvPr/>
        </p:nvPicPr>
        <p:blipFill>
          <a:blip r:embed="rId5"/>
          <a:stretch>
            <a:fillRect/>
          </a:stretch>
        </p:blipFill>
        <p:spPr>
          <a:xfrm>
            <a:off x="10459620" y="6252689"/>
            <a:ext cx="1586193" cy="461534"/>
          </a:xfrm>
          <a:prstGeom prst="rect">
            <a:avLst/>
          </a:prstGeom>
        </p:spPr>
      </p:pic>
    </p:spTree>
    <p:extLst>
      <p:ext uri="{BB962C8B-B14F-4D97-AF65-F5344CB8AC3E}">
        <p14:creationId xmlns:p14="http://schemas.microsoft.com/office/powerpoint/2010/main" val="4055523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Recommendation</a:t>
            </a: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6" y="2346203"/>
            <a:ext cx="9143064" cy="3906486"/>
          </a:xfrm>
        </p:spPr>
        <p:txBody>
          <a:bodyPr>
            <a:normAutofit/>
          </a:bodyPr>
          <a:lstStyle/>
          <a:p>
            <a:pPr>
              <a:lnSpc>
                <a:spcPct val="102000"/>
              </a:lnSpc>
              <a:spcAft>
                <a:spcPts val="1200"/>
              </a:spcAft>
            </a:pPr>
            <a:r>
              <a:rPr lang="en-US" sz="2000" b="0" dirty="0">
                <a:effectLst/>
              </a:rPr>
              <a:t>Informed by the information gathered from all sources, including forum discussions and analysis of the impact survey responses, and following consultation with the leaders of the major stakeholder groups, the AACC will formulate a recommendation to the District Chancellor as to whether or not, and when, an alternative academic calendar for Chabot and Las Positas Colleges should be adopted.</a:t>
            </a:r>
          </a:p>
          <a:p>
            <a:pPr>
              <a:lnSpc>
                <a:spcPct val="102000"/>
              </a:lnSpc>
            </a:pPr>
            <a:r>
              <a:rPr lang="en-US" sz="2000" dirty="0"/>
              <a:t>This recommendation, targeted to be submitted in December 2023, will complete the work of the Alternative Academic Calendar Committee.</a:t>
            </a:r>
            <a:endParaRPr lang="en-US" sz="2000" b="0" dirty="0">
              <a:effectLst/>
            </a:endParaRPr>
          </a:p>
          <a:p>
            <a:endParaRPr lang="en-US" dirty="0"/>
          </a:p>
        </p:txBody>
      </p:sp>
      <p:pic>
        <p:nvPicPr>
          <p:cNvPr id="5" name="Picture 4" descr="A close-up of a logo">
            <a:extLst>
              <a:ext uri="{FF2B5EF4-FFF2-40B4-BE49-F238E27FC236}">
                <a16:creationId xmlns:a16="http://schemas.microsoft.com/office/drawing/2014/main" id="{EF30D7C6-5C06-6DBC-9C19-04A04AA62B4B}"/>
              </a:ext>
            </a:extLst>
          </p:cNvPr>
          <p:cNvPicPr>
            <a:picLocks noChangeAspect="1"/>
          </p:cNvPicPr>
          <p:nvPr/>
        </p:nvPicPr>
        <p:blipFill>
          <a:blip r:embed="rId5"/>
          <a:stretch>
            <a:fillRect/>
          </a:stretch>
        </p:blipFill>
        <p:spPr>
          <a:xfrm>
            <a:off x="10459620" y="6252689"/>
            <a:ext cx="1586193" cy="461534"/>
          </a:xfrm>
          <a:prstGeom prst="rect">
            <a:avLst/>
          </a:prstGeom>
        </p:spPr>
      </p:pic>
    </p:spTree>
    <p:extLst>
      <p:ext uri="{BB962C8B-B14F-4D97-AF65-F5344CB8AC3E}">
        <p14:creationId xmlns:p14="http://schemas.microsoft.com/office/powerpoint/2010/main" val="253196644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Custom 11">
      <a:majorFont>
        <a:latin typeface="Trebuchet MS"/>
        <a:ea typeface=""/>
        <a:cs typeface=""/>
      </a:majorFont>
      <a:minorFont>
        <a:latin typeface="Trebuchet MS"/>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spDef>
      <a:spPr>
        <a:solidFill>
          <a:schemeClr val="accent1"/>
        </a:solidFill>
        <a:ln>
          <a:noFill/>
        </a:ln>
        <a:effectLst>
          <a:outerShdw blurRad="50800" dist="38100" dir="5400000" algn="t" rotWithShape="0">
            <a:prstClr val="black">
              <a:alpha val="40000"/>
            </a:prstClr>
          </a:outerShdw>
        </a:effectLst>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7421116_win32_fixed.potx" id="{FA6E73D7-AB4D-470A-BC20-4A5DAA7F1483}" vid="{121C5919-B768-4EE0-B81A-4F293224EA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12D4E0CD21DE45B3B50A6D6E8F3B28" ma:contentTypeVersion="3" ma:contentTypeDescription="Create a new document." ma:contentTypeScope="" ma:versionID="0ec2d78ebefe05addfc4e8712d88cfb7">
  <xsd:schema xmlns:xsd="http://www.w3.org/2001/XMLSchema" xmlns:xs="http://www.w3.org/2001/XMLSchema" xmlns:p="http://schemas.microsoft.com/office/2006/metadata/properties" xmlns:ns3="cc133c32-88ad-449b-b041-34fb83b1e1c4" targetNamespace="http://schemas.microsoft.com/office/2006/metadata/properties" ma:root="true" ma:fieldsID="d1572394a8442931511856ca06b3676b" ns3:_="">
    <xsd:import namespace="cc133c32-88ad-449b-b041-34fb83b1e1c4"/>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133c32-88ad-449b-b041-34fb83b1e1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396169-6931-4F40-BB8D-4E398FA2B9E2}">
  <ds:schemaRefs>
    <ds:schemaRef ds:uri="http://purl.org/dc/dcmitype/"/>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cc133c32-88ad-449b-b041-34fb83b1e1c4"/>
    <ds:schemaRef ds:uri="http://purl.org/dc/elements/1.1/"/>
    <ds:schemaRef ds:uri="http://purl.org/dc/terms/"/>
  </ds:schemaRefs>
</ds:datastoreItem>
</file>

<file path=customXml/itemProps2.xml><?xml version="1.0" encoding="utf-8"?>
<ds:datastoreItem xmlns:ds="http://schemas.openxmlformats.org/officeDocument/2006/customXml" ds:itemID="{A3775387-767F-4EAA-AADA-792C1527526C}">
  <ds:schemaRefs>
    <ds:schemaRef ds:uri="http://schemas.microsoft.com/sharepoint/v3/contenttype/forms"/>
  </ds:schemaRefs>
</ds:datastoreItem>
</file>

<file path=customXml/itemProps3.xml><?xml version="1.0" encoding="utf-8"?>
<ds:datastoreItem xmlns:ds="http://schemas.openxmlformats.org/officeDocument/2006/customXml" ds:itemID="{35F65F92-D28A-4339-9E54-3FE9ED0FF6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133c32-88ad-449b-b041-34fb83b1e1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Reflection on learning </Template>
  <TotalTime>11563</TotalTime>
  <Words>1333</Words>
  <Application>Microsoft Office PowerPoint</Application>
  <PresentationFormat>Widescreen</PresentationFormat>
  <Paragraphs>123</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Open Sans Light</vt:lpstr>
      <vt:lpstr>Segoe UI</vt:lpstr>
      <vt:lpstr>Trebuchet MS</vt:lpstr>
      <vt:lpstr>Berlin</vt:lpstr>
      <vt:lpstr>Should CLPCCD adopt a Compressed Academic Calendar?</vt:lpstr>
      <vt:lpstr>Alternative Academic Calendar Committee</vt:lpstr>
      <vt:lpstr>Alternative Academic Calendar Committee</vt:lpstr>
      <vt:lpstr>PowerPoint Presentation</vt:lpstr>
      <vt:lpstr>What are the next steps?</vt:lpstr>
      <vt:lpstr>Information Gathering and Discussions </vt:lpstr>
      <vt:lpstr>PowerPoint Presentation</vt:lpstr>
      <vt:lpstr>University Academic Calendars</vt:lpstr>
      <vt:lpstr>Recommendation</vt:lpstr>
      <vt:lpstr>Should CLPCCD adopt a Compressed Academic Calendar?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 on Learning</dc:title>
  <dc:creator>John Mullen</dc:creator>
  <cp:lastModifiedBy>John Mullen</cp:lastModifiedBy>
  <cp:revision>18</cp:revision>
  <dcterms:created xsi:type="dcterms:W3CDTF">2023-09-07T04:21:11Z</dcterms:created>
  <dcterms:modified xsi:type="dcterms:W3CDTF">2023-10-02T18:41:45Z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0x0101000512D4E0CD21DE45B3B50A6D6E8F3B28</vt:lpwstr>
  </property>
</Properties>
</file>