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1500"/>
    <a:srgbClr val="C1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2C0271-6946-7F2E-0170-55F06A9C9FD7}" v="32" dt="2023-10-27T14:53:55.6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96405"/>
  </p:normalViewPr>
  <p:slideViewPr>
    <p:cSldViewPr snapToGrid="0">
      <p:cViewPr varScale="1">
        <p:scale>
          <a:sx n="65" d="100"/>
          <a:sy n="65" d="100"/>
        </p:scale>
        <p:origin x="66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onicia Ramos" userId="5ab7a050-e5e0-44ea-8d12-c38b401558b4" providerId="ADAL" clId="{C6636B7D-021C-44B6-8E50-2ED24CE40AD7}"/>
    <pc:docChg chg="undo redo custSel modSld">
      <pc:chgData name="Dionicia Ramos" userId="5ab7a050-e5e0-44ea-8d12-c38b401558b4" providerId="ADAL" clId="{C6636B7D-021C-44B6-8E50-2ED24CE40AD7}" dt="2023-10-27T00:31:32.229" v="184" actId="14100"/>
      <pc:docMkLst>
        <pc:docMk/>
      </pc:docMkLst>
      <pc:sldChg chg="addSp modSp">
        <pc:chgData name="Dionicia Ramos" userId="5ab7a050-e5e0-44ea-8d12-c38b401558b4" providerId="ADAL" clId="{C6636B7D-021C-44B6-8E50-2ED24CE40AD7}" dt="2023-10-27T00:31:32.229" v="184" actId="14100"/>
        <pc:sldMkLst>
          <pc:docMk/>
          <pc:sldMk cId="4053389592" sldId="258"/>
        </pc:sldMkLst>
        <pc:spChg chg="mod">
          <ac:chgData name="Dionicia Ramos" userId="5ab7a050-e5e0-44ea-8d12-c38b401558b4" providerId="ADAL" clId="{C6636B7D-021C-44B6-8E50-2ED24CE40AD7}" dt="2023-10-27T00:30:26.602" v="176" actId="20577"/>
          <ac:spMkLst>
            <pc:docMk/>
            <pc:sldMk cId="4053389592" sldId="258"/>
            <ac:spMk id="2" creationId="{A5EB512C-B3B1-4F90-02E7-2E0B69B9D9D1}"/>
          </ac:spMkLst>
        </pc:spChg>
        <pc:spChg chg="mod">
          <ac:chgData name="Dionicia Ramos" userId="5ab7a050-e5e0-44ea-8d12-c38b401558b4" providerId="ADAL" clId="{C6636B7D-021C-44B6-8E50-2ED24CE40AD7}" dt="2023-10-27T00:29:56.592" v="166" actId="1076"/>
          <ac:spMkLst>
            <pc:docMk/>
            <pc:sldMk cId="4053389592" sldId="258"/>
            <ac:spMk id="3" creationId="{2FE161DE-DF31-D769-9B71-7A97C664F163}"/>
          </ac:spMkLst>
        </pc:spChg>
        <pc:picChg chg="add mod">
          <ac:chgData name="Dionicia Ramos" userId="5ab7a050-e5e0-44ea-8d12-c38b401558b4" providerId="ADAL" clId="{C6636B7D-021C-44B6-8E50-2ED24CE40AD7}" dt="2023-10-27T00:31:14.457" v="180" actId="1076"/>
          <ac:picMkLst>
            <pc:docMk/>
            <pc:sldMk cId="4053389592" sldId="258"/>
            <ac:picMk id="5" creationId="{EE9A2CF2-CAB4-4242-BBA1-5479E5310A28}"/>
          </ac:picMkLst>
        </pc:picChg>
        <pc:picChg chg="add mod">
          <ac:chgData name="Dionicia Ramos" userId="5ab7a050-e5e0-44ea-8d12-c38b401558b4" providerId="ADAL" clId="{C6636B7D-021C-44B6-8E50-2ED24CE40AD7}" dt="2023-10-27T00:31:32.229" v="184" actId="14100"/>
          <ac:picMkLst>
            <pc:docMk/>
            <pc:sldMk cId="4053389592" sldId="258"/>
            <ac:picMk id="7" creationId="{9F3E43A8-4F48-4317-B474-3861169F3AA5}"/>
          </ac:picMkLst>
        </pc:picChg>
      </pc:sldChg>
    </pc:docChg>
  </pc:docChgLst>
  <pc:docChgLst>
    <pc:chgData name="Dionicia Ramos" userId="S::dramos@clpccd.org::5ab7a050-e5e0-44ea-8d12-c38b401558b4" providerId="AD" clId="Web-{382C0271-6946-7F2E-0170-55F06A9C9FD7}"/>
    <pc:docChg chg="modSld">
      <pc:chgData name="Dionicia Ramos" userId="S::dramos@clpccd.org::5ab7a050-e5e0-44ea-8d12-c38b401558b4" providerId="AD" clId="Web-{382C0271-6946-7F2E-0170-55F06A9C9FD7}" dt="2023-10-27T14:53:55.619" v="31" actId="14100"/>
      <pc:docMkLst>
        <pc:docMk/>
      </pc:docMkLst>
      <pc:sldChg chg="modSp">
        <pc:chgData name="Dionicia Ramos" userId="S::dramos@clpccd.org::5ab7a050-e5e0-44ea-8d12-c38b401558b4" providerId="AD" clId="Web-{382C0271-6946-7F2E-0170-55F06A9C9FD7}" dt="2023-10-27T14:53:55.619" v="31" actId="14100"/>
        <pc:sldMkLst>
          <pc:docMk/>
          <pc:sldMk cId="4053389592" sldId="258"/>
        </pc:sldMkLst>
        <pc:spChg chg="mod">
          <ac:chgData name="Dionicia Ramos" userId="S::dramos@clpccd.org::5ab7a050-e5e0-44ea-8d12-c38b401558b4" providerId="AD" clId="Web-{382C0271-6946-7F2E-0170-55F06A9C9FD7}" dt="2023-10-27T14:53:49.947" v="29" actId="20577"/>
          <ac:spMkLst>
            <pc:docMk/>
            <pc:sldMk cId="4053389592" sldId="258"/>
            <ac:spMk id="2" creationId="{A5EB512C-B3B1-4F90-02E7-2E0B69B9D9D1}"/>
          </ac:spMkLst>
        </pc:spChg>
        <pc:spChg chg="mod">
          <ac:chgData name="Dionicia Ramos" userId="S::dramos@clpccd.org::5ab7a050-e5e0-44ea-8d12-c38b401558b4" providerId="AD" clId="Web-{382C0271-6946-7F2E-0170-55F06A9C9FD7}" dt="2023-10-27T14:51:32.688" v="4" actId="20577"/>
          <ac:spMkLst>
            <pc:docMk/>
            <pc:sldMk cId="4053389592" sldId="258"/>
            <ac:spMk id="3" creationId="{2FE161DE-DF31-D769-9B71-7A97C664F163}"/>
          </ac:spMkLst>
        </pc:spChg>
        <pc:picChg chg="mod">
          <ac:chgData name="Dionicia Ramos" userId="S::dramos@clpccd.org::5ab7a050-e5e0-44ea-8d12-c38b401558b4" providerId="AD" clId="Web-{382C0271-6946-7F2E-0170-55F06A9C9FD7}" dt="2023-10-27T14:51:08.967" v="0" actId="14100"/>
          <ac:picMkLst>
            <pc:docMk/>
            <pc:sldMk cId="4053389592" sldId="258"/>
            <ac:picMk id="5" creationId="{EE9A2CF2-CAB4-4242-BBA1-5479E5310A28}"/>
          </ac:picMkLst>
        </pc:picChg>
        <pc:picChg chg="mod">
          <ac:chgData name="Dionicia Ramos" userId="S::dramos@clpccd.org::5ab7a050-e5e0-44ea-8d12-c38b401558b4" providerId="AD" clId="Web-{382C0271-6946-7F2E-0170-55F06A9C9FD7}" dt="2023-10-27T14:53:55.619" v="31" actId="14100"/>
          <ac:picMkLst>
            <pc:docMk/>
            <pc:sldMk cId="4053389592" sldId="258"/>
            <ac:picMk id="7" creationId="{9F3E43A8-4F48-4317-B474-3861169F3AA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4D6C3-995B-0DAD-928C-05C3A88924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47759"/>
            <a:ext cx="12192000" cy="71628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A2D0E9-4EB7-BB12-15D4-04D858201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253879"/>
            <a:ext cx="12192000" cy="716280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16875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412CFE9-B423-F2D9-55FE-CE03D907BA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8149" y="2834640"/>
            <a:ext cx="7047304" cy="71628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A3807B7-B223-29A6-2DF7-3895EF046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8150" y="3540760"/>
            <a:ext cx="6102424" cy="716280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462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C7ED2-2C2B-F520-5DB5-46F893A0B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5149"/>
            <a:ext cx="10515600" cy="3704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043D85DC-857A-FA82-AB76-16F104029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2532"/>
            <a:ext cx="10515600" cy="1501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7128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8A456-32D1-04CF-B746-9AC3DA4D3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55148"/>
            <a:ext cx="5181600" cy="370412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levela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F397E-E953-6473-2E84-9C421BEAF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55148"/>
            <a:ext cx="5181600" cy="370412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06916E87-FCC9-1D3C-7C41-B4DE9A543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2532"/>
            <a:ext cx="10515600" cy="1501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324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7AD27-3218-13AA-98C0-8FBE0903A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355148"/>
            <a:ext cx="5157787" cy="523466"/>
          </a:xfrm>
        </p:spPr>
        <p:txBody>
          <a:bodyPr anchor="t">
            <a:normAutofit/>
          </a:bodyPr>
          <a:lstStyle>
            <a:lvl1pPr marL="0" indent="0">
              <a:buNone/>
              <a:defRPr sz="25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C24BDF-A14A-C6F5-DED3-31BB1FD18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50046"/>
            <a:ext cx="5157787" cy="32092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A3CE88-258C-C466-CA1D-AE3D8DCA8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55315"/>
            <a:ext cx="5183188" cy="523466"/>
          </a:xfrm>
        </p:spPr>
        <p:txBody>
          <a:bodyPr anchor="t">
            <a:normAutofit/>
          </a:bodyPr>
          <a:lstStyle>
            <a:lvl1pPr marL="0" indent="0">
              <a:buNone/>
              <a:defRPr sz="25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ABE02C-0D04-1A11-3540-B291BF11D3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50046"/>
            <a:ext cx="5183188" cy="32092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6">
            <a:extLst>
              <a:ext uri="{FF2B5EF4-FFF2-40B4-BE49-F238E27FC236}">
                <a16:creationId xmlns:a16="http://schemas.microsoft.com/office/drawing/2014/main" id="{AE548819-103C-DAB7-1B62-D2F8CAC2E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2532"/>
            <a:ext cx="10515600" cy="1501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943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D67DA299-9FF1-C9A1-88AF-BE1766B1A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2532"/>
            <a:ext cx="10515600" cy="1501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7502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36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B513C-4BCC-943C-7FF7-CB3586CBF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355149"/>
            <a:ext cx="6172200" cy="37041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C03920C-529F-24F8-AB5F-418C1EEF4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33164"/>
            <a:ext cx="3932237" cy="28839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Placeholder 6">
            <a:extLst>
              <a:ext uri="{FF2B5EF4-FFF2-40B4-BE49-F238E27FC236}">
                <a16:creationId xmlns:a16="http://schemas.microsoft.com/office/drawing/2014/main" id="{1A9896A7-294E-9E03-8A6E-4194E85B4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2532"/>
            <a:ext cx="10515600" cy="1501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848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70FEBE-56DF-752A-EF78-2C9FF21CFF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355149"/>
            <a:ext cx="6172200" cy="37041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Placeholder 6">
            <a:extLst>
              <a:ext uri="{FF2B5EF4-FFF2-40B4-BE49-F238E27FC236}">
                <a16:creationId xmlns:a16="http://schemas.microsoft.com/office/drawing/2014/main" id="{1568AE6C-93E6-D405-53DD-88A0AC8BE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2532"/>
            <a:ext cx="10515600" cy="1501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16DF3C8-ED73-5D95-E70F-8C42E273B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33164"/>
            <a:ext cx="3932237" cy="28839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826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A58F7-9C0B-458F-DD41-F95131C91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26582"/>
            <a:ext cx="10515600" cy="3732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1616CBD0-582A-6297-AA38-D13FB5955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2532"/>
            <a:ext cx="10515600" cy="1501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978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/>
          </a:solidFill>
          <a:latin typeface="Agenda Regular" panose="02000603040000020004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500" kern="1200">
          <a:solidFill>
            <a:schemeClr val="accent1"/>
          </a:solidFill>
          <a:latin typeface="Agenda Regular" panose="0200060304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genda Regular" panose="0200060304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defRPr sz="1700" kern="1200">
          <a:solidFill>
            <a:schemeClr val="tx1"/>
          </a:solidFill>
          <a:latin typeface="Agenda Regular" panose="0200060304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defRPr sz="1700" kern="1200">
          <a:solidFill>
            <a:schemeClr val="tx1"/>
          </a:solidFill>
          <a:latin typeface="Agenda Regular" panose="0200060304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defRPr sz="1700" kern="1200">
          <a:solidFill>
            <a:schemeClr val="tx1"/>
          </a:solidFill>
          <a:latin typeface="Agenda Regular" panose="0200060304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EB512C-B3B1-4F90-02E7-2E0B69B9D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271" y="2005859"/>
            <a:ext cx="6068195" cy="37041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Wingdings" panose="020B0604020202020204" pitchFamily="34" charset="0"/>
              <a:buChar char="§"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da Regular"/>
              </a:rPr>
              <a:t>Monday, October 30 @ 12:00 PM via Zoom 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Agenda Regular"/>
            </a:endParaRPr>
          </a:p>
          <a:p>
            <a:pPr marL="342900" indent="-342900">
              <a:buFont typeface="Wingdings" panose="020B0604020202020204" pitchFamily="34" charset="0"/>
              <a:buChar char="§"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da Regular"/>
              </a:rPr>
              <a:t>Wednesday, November 1 @ 3:00 PM In Person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Agenda Regular"/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genda Regular"/>
              </a:rPr>
              <a:t>Las Positas College Town Hall in the Main Theater, Mertes Center for the Arts,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genda Regular"/>
              </a:rPr>
              <a:t>Bldg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genda Regular"/>
              </a:rPr>
              <a:t> 4000 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Wingdings" panose="020B0604020202020204" pitchFamily="34" charset="0"/>
              <a:buChar char="§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genda Regular"/>
              </a:rPr>
              <a:t> 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da Regular"/>
              </a:rPr>
              <a:t>Friday, November 3 @ 2:00 PM via Zoom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Agenda Regular"/>
            </a:endParaRPr>
          </a:p>
          <a:p>
            <a:pPr marL="342900" indent="-342900">
              <a:buFont typeface="Wingdings" panose="020B0604020202020204" pitchFamily="34" charset="0"/>
              <a:buChar char="§"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da Regular"/>
              </a:rPr>
              <a:t>Tuesday, November 7 @ 12:00 PM 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Agenda Regular"/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Chabot College Hour in the Recital Hall,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Bldg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1200, Room 1224</a:t>
            </a:r>
          </a:p>
          <a:p>
            <a:pPr marL="342900" indent="-342900">
              <a:buFont typeface="Wingdings" panose="020B0604020202020204" pitchFamily="34" charset="0"/>
              <a:buChar char="§"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da Regular"/>
              </a:rPr>
              <a:t>Thursday, November 9 @ 6:00PM via Zoom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Agenda Regular"/>
            </a:endParaRPr>
          </a:p>
          <a:p>
            <a:endParaRPr lang="en-US" sz="2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E161DE-DF31-D769-9B71-7A97C664F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71" y="397104"/>
            <a:ext cx="10515600" cy="1501817"/>
          </a:xfrm>
        </p:spPr>
        <p:txBody>
          <a:bodyPr/>
          <a:lstStyle/>
          <a:p>
            <a:r>
              <a:rPr lang="en-US" dirty="0">
                <a:latin typeface="Agenda Regular"/>
              </a:rPr>
              <a:t>Compressed Calendar </a:t>
            </a:r>
            <a:br>
              <a:rPr lang="en-US" dirty="0"/>
            </a:b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Agenda Regular"/>
              </a:rPr>
              <a:t>Join a Public Forum to Share Your Feedback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9A2CF2-CAB4-4242-BBA1-5479E5310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449" y="0"/>
            <a:ext cx="4550551" cy="59017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3E43A8-4F48-4317-B474-3861169F3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583" y="4595305"/>
            <a:ext cx="1657445" cy="214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89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LPCCD">
      <a:dk1>
        <a:srgbClr val="000000"/>
      </a:dk1>
      <a:lt1>
        <a:srgbClr val="BFBFBF"/>
      </a:lt1>
      <a:dk2>
        <a:srgbClr val="000000"/>
      </a:dk2>
      <a:lt2>
        <a:srgbClr val="FFFEFE"/>
      </a:lt2>
      <a:accent1>
        <a:srgbClr val="A00B35"/>
      </a:accent1>
      <a:accent2>
        <a:srgbClr val="E2A11C"/>
      </a:accent2>
      <a:accent3>
        <a:srgbClr val="BFBFBF"/>
      </a:accent3>
      <a:accent4>
        <a:srgbClr val="000000"/>
      </a:accent4>
      <a:accent5>
        <a:srgbClr val="A00835"/>
      </a:accent5>
      <a:accent6>
        <a:srgbClr val="E4A11C"/>
      </a:accent6>
      <a:hlink>
        <a:srgbClr val="C0C0C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92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Compressed Calendar  Join a Public Forum to Share Your 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Dionicia Ramos</cp:lastModifiedBy>
  <cp:revision>25</cp:revision>
  <dcterms:created xsi:type="dcterms:W3CDTF">2023-07-25T19:19:40Z</dcterms:created>
  <dcterms:modified xsi:type="dcterms:W3CDTF">2023-10-27T14:54:02Z</dcterms:modified>
</cp:coreProperties>
</file>