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6C3-995B-0DAD-928C-05C3A889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00" y="2834640"/>
            <a:ext cx="5516880" cy="716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D0E9-4EB7-BB12-15D4-04D85820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0" y="3540760"/>
            <a:ext cx="4572000" cy="71628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1C1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8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2CFE9-B423-F2D9-55FE-CE03D907B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040" y="2834640"/>
            <a:ext cx="5516880" cy="716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3807B7-B223-29A6-2DF7-3895EF04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1040" y="3540760"/>
            <a:ext cx="4572000" cy="71628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1C1C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7ED2-2C2B-F520-5DB5-46F893A0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77"/>
            <a:ext cx="10515600" cy="3975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C08CDF7-D031-4280-55E7-B6EA7FD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A456-32D1-04CF-B746-9AC3DA4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6176"/>
            <a:ext cx="5181600" cy="397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397E-E953-6473-2E84-9C421BEA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6176"/>
            <a:ext cx="5181600" cy="3972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47F3A64E-FE6B-E309-E606-0701A41F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2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AD27-3218-13AA-98C0-8FBE090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0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4BDF-A14A-C6F5-DED3-31BB1FD1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86953"/>
            <a:ext cx="5157787" cy="35759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3CE88-258C-C466-CA1D-AE3D8DCA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0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BE02C-0D04-1A11-3540-B291BF11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953"/>
            <a:ext cx="5183188" cy="3575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A811C1D5-44AD-25E8-DBDC-237E4033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6B586A5B-A21D-FE71-9B9A-2A7CDA88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513C-4BCC-943C-7FF7-CB3586C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02941"/>
            <a:ext cx="6172200" cy="3966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3920C-529F-24F8-AB5F-418C1EEF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6702"/>
            <a:ext cx="3932237" cy="3212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5DC5AF04-52F0-A58D-546C-0ABA89A1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0FEBE-56DF-752A-EF78-2C9FF21CF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02941"/>
            <a:ext cx="6172200" cy="3966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29F9E-FF38-D8FB-3897-E2841E79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6702"/>
            <a:ext cx="3932237" cy="3212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356415F8-3B76-BF36-A3F3-5190A7C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26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58F7-9C0B-458F-DD41-F95131C9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7668"/>
            <a:ext cx="10515600" cy="397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16CBD0-582A-6297-AA38-D13FB59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7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C1C1C1"/>
          </a:solidFill>
          <a:latin typeface="Agenda Regular" panose="0200060304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599-B536-E0D4-D288-55EA1FCBC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8825C-2D19-6DB5-5617-B7D88795E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11FE-84DE-F492-B321-CE2832293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5447E-CCCF-EA24-4782-FBA8CE461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96B65-70F6-46AB-AA41-2DF8EC3E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1E7FB-C2E0-9AB3-2741-0EF9C952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BFBFBF"/>
      </a:lt1>
      <a:dk2>
        <a:srgbClr val="000000"/>
      </a:dk2>
      <a:lt2>
        <a:srgbClr val="FFFEFE"/>
      </a:lt2>
      <a:accent1>
        <a:srgbClr val="A00B35"/>
      </a:accent1>
      <a:accent2>
        <a:srgbClr val="E2A11C"/>
      </a:accent2>
      <a:accent3>
        <a:srgbClr val="BFBFBF"/>
      </a:accent3>
      <a:accent4>
        <a:srgbClr val="000000"/>
      </a:accent4>
      <a:accent5>
        <a:srgbClr val="A00835"/>
      </a:accent5>
      <a:accent6>
        <a:srgbClr val="E4A11C"/>
      </a:accent6>
      <a:hlink>
        <a:srgbClr val="C0C0C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System Font Regular</vt:lpstr>
      <vt:lpstr>Agenda Regular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 Costa</cp:lastModifiedBy>
  <cp:revision>4</cp:revision>
  <dcterms:created xsi:type="dcterms:W3CDTF">2023-07-25T19:19:40Z</dcterms:created>
  <dcterms:modified xsi:type="dcterms:W3CDTF">2023-07-25T23:01:18Z</dcterms:modified>
</cp:coreProperties>
</file>