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1500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6405"/>
  </p:normalViewPr>
  <p:slideViewPr>
    <p:cSldViewPr snapToGrid="0">
      <p:cViewPr varScale="1">
        <p:scale>
          <a:sx n="122" d="100"/>
          <a:sy n="122" d="100"/>
        </p:scale>
        <p:origin x="8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4D6C3-995B-0DAD-928C-05C3A8892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7759"/>
            <a:ext cx="12192000" cy="7162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2D0E9-4EB7-BB12-15D4-04D858201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53879"/>
            <a:ext cx="12192000" cy="71628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687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412CFE9-B423-F2D9-55FE-CE03D907B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8149" y="2834640"/>
            <a:ext cx="7047304" cy="71628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A3807B7-B223-29A6-2DF7-3895EF046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8150" y="3540760"/>
            <a:ext cx="6102424" cy="716280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462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C7ED2-2C2B-F520-5DB5-46F893A0B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5149"/>
            <a:ext cx="10515600" cy="3704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43D85DC-857A-FA82-AB76-16F10402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712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8A456-32D1-04CF-B746-9AC3DA4D3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55148"/>
            <a:ext cx="5181600" cy="370412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F397E-E953-6473-2E84-9C421BEAF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55148"/>
            <a:ext cx="5181600" cy="370412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6916E87-FCC9-1D3C-7C41-B4DE9A54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324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7AD27-3218-13AA-98C0-8FBE0903A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55148"/>
            <a:ext cx="5157787" cy="523466"/>
          </a:xfrm>
        </p:spPr>
        <p:txBody>
          <a:bodyPr anchor="t">
            <a:normAutofit/>
          </a:bodyPr>
          <a:lstStyle>
            <a:lvl1pPr marL="0" indent="0">
              <a:buNone/>
              <a:defRPr sz="25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24BDF-A14A-C6F5-DED3-31BB1FD18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50046"/>
            <a:ext cx="5157787" cy="32092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3CE88-258C-C466-CA1D-AE3D8DCA8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55315"/>
            <a:ext cx="5183188" cy="523466"/>
          </a:xfrm>
        </p:spPr>
        <p:txBody>
          <a:bodyPr anchor="t">
            <a:normAutofit/>
          </a:bodyPr>
          <a:lstStyle>
            <a:lvl1pPr marL="0" indent="0">
              <a:buNone/>
              <a:defRPr sz="25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ABE02C-0D04-1A11-3540-B291BF11D3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50046"/>
            <a:ext cx="5183188" cy="32092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AE548819-103C-DAB7-1B62-D2F8CAC2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943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D67DA299-9FF1-C9A1-88AF-BE1766B1A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50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36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B513C-4BCC-943C-7FF7-CB3586CBF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355149"/>
            <a:ext cx="6172200" cy="37041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C03920C-529F-24F8-AB5F-418C1EEF4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33164"/>
            <a:ext cx="3932237" cy="28839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1A9896A7-294E-9E03-8A6E-4194E85B4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848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70FEBE-56DF-752A-EF78-2C9FF21CF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355149"/>
            <a:ext cx="6172200" cy="37041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1568AE6C-93E6-D405-53DD-88A0AC8B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16DF3C8-ED73-5D95-E70F-8C42E273B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33164"/>
            <a:ext cx="3932237" cy="28839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826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A58F7-9C0B-458F-DD41-F95131C91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26582"/>
            <a:ext cx="10515600" cy="373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1616CBD0-582A-6297-AA38-D13FB595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978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Agenda Regular" panose="02000603040000020004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500" kern="1200">
          <a:solidFill>
            <a:schemeClr val="accent1"/>
          </a:solidFill>
          <a:latin typeface="Agenda Regular" panose="0200060304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genda Regular" panose="0200060304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1700" kern="1200">
          <a:solidFill>
            <a:schemeClr val="tx1"/>
          </a:solidFill>
          <a:latin typeface="Agenda Regular" panose="0200060304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1700" kern="1200">
          <a:solidFill>
            <a:schemeClr val="tx1"/>
          </a:solidFill>
          <a:latin typeface="Agenda Regular" panose="0200060304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1700" kern="1200">
          <a:solidFill>
            <a:schemeClr val="tx1"/>
          </a:solidFill>
          <a:latin typeface="Agenda Regular" panose="020006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0599-B536-E0D4-D288-55EA1FCBCB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58825C-2D19-6DB5-5617-B7D88795E8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6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F11FE-84DE-F492-B321-CE28322938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05447E-CCCF-EA24-4782-FBA8CE4614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6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EB512C-B3B1-4F90-02E7-2E0B69B9D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E161DE-DF31-D769-9B71-7A97C664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89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LPCCD">
      <a:dk1>
        <a:srgbClr val="000000"/>
      </a:dk1>
      <a:lt1>
        <a:srgbClr val="BFBFBF"/>
      </a:lt1>
      <a:dk2>
        <a:srgbClr val="000000"/>
      </a:dk2>
      <a:lt2>
        <a:srgbClr val="FFFEFE"/>
      </a:lt2>
      <a:accent1>
        <a:srgbClr val="A00B35"/>
      </a:accent1>
      <a:accent2>
        <a:srgbClr val="E2A11C"/>
      </a:accent2>
      <a:accent3>
        <a:srgbClr val="BFBFBF"/>
      </a:accent3>
      <a:accent4>
        <a:srgbClr val="000000"/>
      </a:accent4>
      <a:accent5>
        <a:srgbClr val="A00835"/>
      </a:accent5>
      <a:accent6>
        <a:srgbClr val="E4A11C"/>
      </a:accent6>
      <a:hlink>
        <a:srgbClr val="C0C0C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System Font Regular</vt:lpstr>
      <vt:lpstr>Agenda Regular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Rich Costa</cp:lastModifiedBy>
  <cp:revision>5</cp:revision>
  <dcterms:created xsi:type="dcterms:W3CDTF">2023-07-25T19:19:40Z</dcterms:created>
  <dcterms:modified xsi:type="dcterms:W3CDTF">2023-07-25T23:01:39Z</dcterms:modified>
</cp:coreProperties>
</file>