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1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0324"/>
    <a:srgbClr val="D79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 snapToObjects="1" showGuides="1">
      <p:cViewPr>
        <p:scale>
          <a:sx n="105" d="100"/>
          <a:sy n="105" d="100"/>
        </p:scale>
        <p:origin x="-952" y="-1152"/>
      </p:cViewPr>
      <p:guideLst>
        <p:guide orient="horz" pos="2160"/>
        <p:guide pos="281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995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6293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5759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1908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4795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535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3642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6342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1414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7091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3583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8F250-0D09-3E4A-A1DD-97D7FE578F61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75900-AE01-2E42-963E-9125152EE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9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7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455" y="5710358"/>
            <a:ext cx="391899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>
                <a:solidFill>
                  <a:schemeClr val="bg1"/>
                </a:solidFill>
                <a:latin typeface="Verdana"/>
                <a:cs typeface="Verdana"/>
              </a:rPr>
              <a:t>LOREM IPSUM DOLOR SIT AMET,</a:t>
            </a:r>
          </a:p>
          <a:p>
            <a:r>
              <a:rPr lang="en-US" sz="1700" dirty="0">
                <a:solidFill>
                  <a:schemeClr val="bg1"/>
                </a:solidFill>
                <a:latin typeface="Verdana"/>
                <a:cs typeface="Verdana"/>
              </a:rPr>
              <a:t>CONSECTETUR ADIPISCING. </a:t>
            </a:r>
          </a:p>
        </p:txBody>
      </p:sp>
    </p:spTree>
    <p:extLst>
      <p:ext uri="{BB962C8B-B14F-4D97-AF65-F5344CB8AC3E}">
        <p14:creationId xmlns:p14="http://schemas.microsoft.com/office/powerpoint/2010/main" val="1038595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099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5877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39724" y="6288517"/>
            <a:ext cx="55305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solidFill>
                  <a:srgbClr val="7F0324"/>
                </a:solidFill>
                <a:latin typeface="Verdana"/>
                <a:cs typeface="Verdana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56341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98630" y="237810"/>
            <a:ext cx="3918997" cy="58477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Verdana"/>
                <a:cs typeface="Verdana"/>
              </a:rPr>
              <a:t>Title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698630" y="1731820"/>
            <a:ext cx="7175370" cy="14778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dirty="0" err="1">
                <a:latin typeface="Verdana"/>
                <a:cs typeface="Verdana"/>
              </a:rPr>
              <a:t>Lorem</a:t>
            </a:r>
            <a:r>
              <a:rPr lang="en-US" sz="1600" dirty="0">
                <a:latin typeface="Verdana"/>
                <a:cs typeface="Verdana"/>
              </a:rPr>
              <a:t> </a:t>
            </a:r>
            <a:r>
              <a:rPr lang="en-US" sz="1600" dirty="0" err="1">
                <a:latin typeface="Verdana"/>
                <a:cs typeface="Verdana"/>
              </a:rPr>
              <a:t>ipsum</a:t>
            </a:r>
            <a:r>
              <a:rPr lang="en-US" sz="1600" dirty="0">
                <a:latin typeface="Verdana"/>
                <a:cs typeface="Verdana"/>
              </a:rPr>
              <a:t> dolor sit </a:t>
            </a:r>
            <a:r>
              <a:rPr lang="en-US" sz="1600" dirty="0" err="1">
                <a:latin typeface="Verdana"/>
                <a:cs typeface="Verdana"/>
              </a:rPr>
              <a:t>amet</a:t>
            </a:r>
            <a:r>
              <a:rPr lang="en-US" sz="1600" dirty="0">
                <a:latin typeface="Verdana"/>
                <a:cs typeface="Verdana"/>
              </a:rPr>
              <a:t>, </a:t>
            </a:r>
            <a:r>
              <a:rPr lang="en-US" sz="1600" dirty="0" err="1">
                <a:latin typeface="Verdana"/>
                <a:cs typeface="Verdana"/>
              </a:rPr>
              <a:t>consectetur</a:t>
            </a:r>
            <a:r>
              <a:rPr lang="en-US" sz="1600" dirty="0">
                <a:latin typeface="Verdana"/>
                <a:cs typeface="Verdana"/>
              </a:rPr>
              <a:t> </a:t>
            </a:r>
            <a:r>
              <a:rPr lang="en-US" sz="1600" dirty="0" err="1">
                <a:latin typeface="Verdana"/>
                <a:cs typeface="Verdana"/>
              </a:rPr>
              <a:t>adipiscing</a:t>
            </a:r>
            <a:r>
              <a:rPr lang="en-US" sz="1600" dirty="0">
                <a:latin typeface="Verdana"/>
                <a:cs typeface="Verdana"/>
              </a:rPr>
              <a:t> </a:t>
            </a:r>
            <a:r>
              <a:rPr lang="en-US" sz="1600" dirty="0" err="1">
                <a:latin typeface="Verdana"/>
                <a:cs typeface="Verdana"/>
              </a:rPr>
              <a:t>elit</a:t>
            </a:r>
            <a:r>
              <a:rPr lang="en-US" sz="1600" dirty="0">
                <a:latin typeface="Verdana"/>
                <a:cs typeface="Verdana"/>
              </a:rPr>
              <a:t>. </a:t>
            </a:r>
            <a:r>
              <a:rPr lang="en-US" sz="1600" dirty="0" err="1">
                <a:latin typeface="Verdana"/>
                <a:cs typeface="Verdana"/>
              </a:rPr>
              <a:t>Vestibulum</a:t>
            </a:r>
            <a:r>
              <a:rPr lang="en-US" sz="1600" dirty="0">
                <a:latin typeface="Verdana"/>
                <a:cs typeface="Verdana"/>
              </a:rPr>
              <a:t> et </a:t>
            </a:r>
            <a:r>
              <a:rPr lang="en-US" sz="1600" dirty="0" err="1">
                <a:latin typeface="Verdana"/>
                <a:cs typeface="Verdana"/>
              </a:rPr>
              <a:t>turpis</a:t>
            </a:r>
            <a:r>
              <a:rPr lang="en-US" sz="1600" dirty="0">
                <a:latin typeface="Verdana"/>
                <a:cs typeface="Verdana"/>
              </a:rPr>
              <a:t> </a:t>
            </a:r>
            <a:r>
              <a:rPr lang="en-US" sz="1600" dirty="0" err="1">
                <a:latin typeface="Verdana"/>
                <a:cs typeface="Verdana"/>
              </a:rPr>
              <a:t>velit</a:t>
            </a:r>
            <a:r>
              <a:rPr lang="en-US" sz="1600" dirty="0">
                <a:latin typeface="Verdana"/>
                <a:cs typeface="Verdana"/>
              </a:rPr>
              <a:t>. </a:t>
            </a:r>
            <a:r>
              <a:rPr lang="en-US" sz="1600" dirty="0" err="1">
                <a:latin typeface="Verdana"/>
                <a:cs typeface="Verdana"/>
              </a:rPr>
              <a:t>Aenean</a:t>
            </a:r>
            <a:r>
              <a:rPr lang="en-US" sz="1600" dirty="0">
                <a:latin typeface="Verdana"/>
                <a:cs typeface="Verdana"/>
              </a:rPr>
              <a:t> </a:t>
            </a:r>
            <a:r>
              <a:rPr lang="en-US" sz="1600" dirty="0" err="1">
                <a:latin typeface="Verdana"/>
                <a:cs typeface="Verdana"/>
              </a:rPr>
              <a:t>orci</a:t>
            </a:r>
            <a:r>
              <a:rPr lang="en-US" sz="1600" dirty="0">
                <a:latin typeface="Verdana"/>
                <a:cs typeface="Verdana"/>
              </a:rPr>
              <a:t> </a:t>
            </a:r>
            <a:r>
              <a:rPr lang="en-US" sz="1600" dirty="0" err="1">
                <a:latin typeface="Verdana"/>
                <a:cs typeface="Verdana"/>
              </a:rPr>
              <a:t>enim</a:t>
            </a:r>
            <a:r>
              <a:rPr lang="en-US" sz="1600" dirty="0">
                <a:latin typeface="Verdana"/>
                <a:cs typeface="Verdana"/>
              </a:rPr>
              <a:t>, </a:t>
            </a:r>
            <a:r>
              <a:rPr lang="en-US" sz="1600" dirty="0" err="1">
                <a:latin typeface="Verdana"/>
                <a:cs typeface="Verdana"/>
              </a:rPr>
              <a:t>scelerisque</a:t>
            </a:r>
            <a:r>
              <a:rPr lang="en-US" sz="1600" dirty="0">
                <a:latin typeface="Verdana"/>
                <a:cs typeface="Verdana"/>
              </a:rPr>
              <a:t> </a:t>
            </a:r>
            <a:r>
              <a:rPr lang="en-US" sz="1600" dirty="0" err="1">
                <a:latin typeface="Verdana"/>
                <a:cs typeface="Verdana"/>
              </a:rPr>
              <a:t>vel</a:t>
            </a:r>
            <a:r>
              <a:rPr lang="en-US" sz="1600" dirty="0">
                <a:latin typeface="Verdana"/>
                <a:cs typeface="Verdana"/>
              </a:rPr>
              <a:t> </a:t>
            </a:r>
            <a:r>
              <a:rPr lang="en-US" sz="1600" dirty="0" err="1">
                <a:latin typeface="Verdana"/>
                <a:cs typeface="Verdana"/>
              </a:rPr>
              <a:t>facilisis</a:t>
            </a:r>
            <a:r>
              <a:rPr lang="en-US" sz="1600" dirty="0">
                <a:latin typeface="Verdana"/>
                <a:cs typeface="Verdana"/>
              </a:rPr>
              <a:t> a, </a:t>
            </a:r>
            <a:r>
              <a:rPr lang="en-US" sz="1600" dirty="0" err="1">
                <a:latin typeface="Verdana"/>
                <a:cs typeface="Verdana"/>
              </a:rPr>
              <a:t>maximus</a:t>
            </a:r>
            <a:r>
              <a:rPr lang="en-US" sz="1600" dirty="0">
                <a:latin typeface="Verdana"/>
                <a:cs typeface="Verdana"/>
              </a:rPr>
              <a:t> in dui. </a:t>
            </a:r>
            <a:r>
              <a:rPr lang="en-US" sz="1600" dirty="0" err="1">
                <a:latin typeface="Verdana"/>
                <a:cs typeface="Verdana"/>
              </a:rPr>
              <a:t>Suspendisse</a:t>
            </a:r>
            <a:r>
              <a:rPr lang="en-US" sz="1600" dirty="0">
                <a:latin typeface="Verdana"/>
                <a:cs typeface="Verdana"/>
              </a:rPr>
              <a:t> </a:t>
            </a:r>
            <a:r>
              <a:rPr lang="en-US" sz="1600" dirty="0" err="1">
                <a:latin typeface="Verdana"/>
                <a:cs typeface="Verdana"/>
              </a:rPr>
              <a:t>maximus</a:t>
            </a:r>
            <a:r>
              <a:rPr lang="en-US" sz="1600" dirty="0">
                <a:latin typeface="Verdana"/>
                <a:cs typeface="Verdana"/>
              </a:rPr>
              <a:t> </a:t>
            </a:r>
            <a:r>
              <a:rPr lang="en-US" sz="1600" dirty="0" err="1">
                <a:latin typeface="Verdana"/>
                <a:cs typeface="Verdana"/>
              </a:rPr>
              <a:t>metus</a:t>
            </a:r>
            <a:r>
              <a:rPr lang="en-US" sz="1600" dirty="0">
                <a:latin typeface="Verdana"/>
                <a:cs typeface="Verdana"/>
              </a:rPr>
              <a:t> non </a:t>
            </a:r>
            <a:r>
              <a:rPr lang="en-US" sz="1600" dirty="0" err="1">
                <a:latin typeface="Verdana"/>
                <a:cs typeface="Verdana"/>
              </a:rPr>
              <a:t>leo</a:t>
            </a:r>
            <a:r>
              <a:rPr lang="en-US" sz="1600" dirty="0">
                <a:latin typeface="Verdana"/>
                <a:cs typeface="Verdana"/>
              </a:rPr>
              <a:t> </a:t>
            </a:r>
            <a:r>
              <a:rPr lang="en-US" sz="1600" dirty="0" err="1">
                <a:latin typeface="Verdana"/>
                <a:cs typeface="Verdana"/>
              </a:rPr>
              <a:t>imperdiet</a:t>
            </a:r>
            <a:r>
              <a:rPr lang="en-US" sz="1600" dirty="0">
                <a:latin typeface="Verdana"/>
                <a:cs typeface="Verdana"/>
              </a:rPr>
              <a:t> </a:t>
            </a:r>
            <a:r>
              <a:rPr lang="en-US" sz="1600" dirty="0" err="1">
                <a:latin typeface="Verdana"/>
                <a:cs typeface="Verdana"/>
              </a:rPr>
              <a:t>convallis</a:t>
            </a:r>
            <a:r>
              <a:rPr lang="en-US" sz="1600" dirty="0">
                <a:latin typeface="Verdana"/>
                <a:cs typeface="Verdana"/>
              </a:rPr>
              <a:t> </a:t>
            </a:r>
            <a:r>
              <a:rPr lang="en-US" sz="1600" dirty="0" err="1">
                <a:latin typeface="Verdana"/>
                <a:cs typeface="Verdana"/>
              </a:rPr>
              <a:t>convallis</a:t>
            </a:r>
            <a:r>
              <a:rPr lang="en-US" sz="1600" dirty="0">
                <a:latin typeface="Verdana"/>
                <a:cs typeface="Verdana"/>
              </a:rPr>
              <a:t> </a:t>
            </a:r>
            <a:r>
              <a:rPr lang="en-US" sz="1600" dirty="0" err="1">
                <a:latin typeface="Verdana"/>
                <a:cs typeface="Verdana"/>
              </a:rPr>
              <a:t>aliquet</a:t>
            </a:r>
            <a:r>
              <a:rPr lang="en-US" sz="1600" dirty="0">
                <a:latin typeface="Verdana"/>
                <a:cs typeface="Verdana"/>
              </a:rPr>
              <a:t> </a:t>
            </a:r>
            <a:r>
              <a:rPr lang="en-US" sz="1600" dirty="0" err="1">
                <a:latin typeface="Verdana"/>
                <a:cs typeface="Verdana"/>
              </a:rPr>
              <a:t>urna</a:t>
            </a:r>
            <a:r>
              <a:rPr lang="en-US" sz="1600" dirty="0">
                <a:latin typeface="Verdana"/>
                <a:cs typeface="Verdana"/>
              </a:rPr>
              <a:t>. </a:t>
            </a:r>
            <a:r>
              <a:rPr lang="en-US" sz="1600" dirty="0" err="1">
                <a:latin typeface="Verdana"/>
                <a:cs typeface="Verdana"/>
              </a:rPr>
              <a:t>Donec</a:t>
            </a:r>
            <a:r>
              <a:rPr lang="en-US" sz="1600" dirty="0">
                <a:latin typeface="Verdana"/>
                <a:cs typeface="Verdana"/>
              </a:rPr>
              <a:t> ex </a:t>
            </a:r>
            <a:r>
              <a:rPr lang="en-US" sz="1600" dirty="0" err="1">
                <a:latin typeface="Verdana"/>
                <a:cs typeface="Verdana"/>
              </a:rPr>
              <a:t>sapien</a:t>
            </a:r>
            <a:r>
              <a:rPr lang="en-US" sz="1600" dirty="0">
                <a:latin typeface="Verdana"/>
                <a:cs typeface="Verdana"/>
              </a:rPr>
              <a:t>, </a:t>
            </a:r>
            <a:r>
              <a:rPr lang="en-US" sz="1600" dirty="0" err="1">
                <a:latin typeface="Verdana"/>
                <a:cs typeface="Verdana"/>
              </a:rPr>
              <a:t>posuere</a:t>
            </a:r>
            <a:r>
              <a:rPr lang="en-US" sz="1600" dirty="0">
                <a:latin typeface="Verdana"/>
                <a:cs typeface="Verdana"/>
              </a:rPr>
              <a:t> </a:t>
            </a:r>
            <a:r>
              <a:rPr lang="en-US" sz="1600" dirty="0" err="1">
                <a:latin typeface="Verdana"/>
                <a:cs typeface="Verdana"/>
              </a:rPr>
              <a:t>rhoncus</a:t>
            </a:r>
            <a:r>
              <a:rPr lang="en-US" sz="1600" dirty="0">
                <a:latin typeface="Verdana"/>
                <a:cs typeface="Verdana"/>
              </a:rPr>
              <a:t> </a:t>
            </a:r>
            <a:r>
              <a:rPr lang="en-US" sz="1600" dirty="0" err="1">
                <a:latin typeface="Verdana"/>
                <a:cs typeface="Verdana"/>
              </a:rPr>
              <a:t>consequat</a:t>
            </a:r>
            <a:r>
              <a:rPr lang="en-US" sz="1600" dirty="0">
                <a:latin typeface="Verdana"/>
                <a:cs typeface="Verdana"/>
              </a:rPr>
              <a:t> ac, </a:t>
            </a:r>
            <a:r>
              <a:rPr lang="en-US" sz="1600" dirty="0" err="1">
                <a:latin typeface="Verdana"/>
                <a:cs typeface="Verdana"/>
              </a:rPr>
              <a:t>malesuada</a:t>
            </a:r>
            <a:r>
              <a:rPr lang="en-US" sz="1600" dirty="0">
                <a:latin typeface="Verdana"/>
                <a:cs typeface="Verdana"/>
              </a:rPr>
              <a:t> at </a:t>
            </a:r>
            <a:r>
              <a:rPr lang="en-US" sz="1600" dirty="0" err="1">
                <a:latin typeface="Verdana"/>
                <a:cs typeface="Verdana"/>
              </a:rPr>
              <a:t>eros</a:t>
            </a:r>
            <a:r>
              <a:rPr lang="en-US" sz="1600" dirty="0">
                <a:latin typeface="Verdana"/>
                <a:cs typeface="Verdana"/>
              </a:rPr>
              <a:t>. </a:t>
            </a: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698630" y="3186547"/>
            <a:ext cx="7175370" cy="30249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>
                <a:latin typeface="Verdana"/>
                <a:cs typeface="Verdana"/>
              </a:rPr>
              <a:t>Em</a:t>
            </a:r>
            <a:r>
              <a:rPr lang="en-US" sz="1200" dirty="0">
                <a:latin typeface="Verdana"/>
                <a:cs typeface="Verdana"/>
              </a:rPr>
              <a:t> qui </a:t>
            </a:r>
            <a:r>
              <a:rPr lang="en-US" sz="1200" dirty="0" err="1">
                <a:latin typeface="Verdana"/>
                <a:cs typeface="Verdana"/>
              </a:rPr>
              <a:t>audam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quia</a:t>
            </a:r>
            <a:r>
              <a:rPr lang="en-US" sz="1200" dirty="0">
                <a:latin typeface="Verdana"/>
                <a:cs typeface="Verdana"/>
              </a:rPr>
              <a:t> de </a:t>
            </a:r>
            <a:r>
              <a:rPr lang="en-US" sz="1200" dirty="0" err="1">
                <a:latin typeface="Verdana"/>
                <a:cs typeface="Verdana"/>
              </a:rPr>
              <a:t>nonse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num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verchitatium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quidunt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reris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resedig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entota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voluptate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nis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aut</a:t>
            </a:r>
            <a:r>
              <a:rPr lang="en-US" sz="1200" dirty="0">
                <a:latin typeface="Verdana"/>
                <a:cs typeface="Verdana"/>
              </a:rPr>
              <a:t> re, </a:t>
            </a:r>
            <a:r>
              <a:rPr lang="en-US" sz="1200" dirty="0" err="1">
                <a:latin typeface="Verdana"/>
                <a:cs typeface="Verdana"/>
              </a:rPr>
              <a:t>sus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iligenimos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eium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suntium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ut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dolo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evel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iducimo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ssitat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quunt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expero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omnimo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modicipid</a:t>
            </a:r>
            <a:r>
              <a:rPr lang="en-US" sz="1200" dirty="0">
                <a:latin typeface="Verdana"/>
                <a:cs typeface="Verdana"/>
              </a:rPr>
              <a:t> mod quam </a:t>
            </a:r>
            <a:r>
              <a:rPr lang="en-US" sz="1200" dirty="0" err="1">
                <a:latin typeface="Verdana"/>
                <a:cs typeface="Verdana"/>
              </a:rPr>
              <a:t>verum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quas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iur</a:t>
            </a:r>
            <a:r>
              <a:rPr lang="en-US" sz="1200" dirty="0">
                <a:latin typeface="Verdana"/>
                <a:cs typeface="Verdana"/>
              </a:rPr>
              <a:t>, </a:t>
            </a:r>
            <a:r>
              <a:rPr lang="en-US" sz="1200" dirty="0" err="1">
                <a:latin typeface="Verdana"/>
                <a:cs typeface="Verdana"/>
              </a:rPr>
              <a:t>sunt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expernam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rempostior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simolup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tatium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aceatisquis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quatur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auda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dest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laborion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pliquo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eum</a:t>
            </a:r>
            <a:r>
              <a:rPr lang="en-US" sz="1200" dirty="0">
                <a:latin typeface="Verdana"/>
                <a:cs typeface="Verdana"/>
              </a:rPr>
              <a:t>, </a:t>
            </a:r>
            <a:r>
              <a:rPr lang="en-US" sz="1200" dirty="0" err="1">
                <a:latin typeface="Verdana"/>
                <a:cs typeface="Verdana"/>
              </a:rPr>
              <a:t>sime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venihic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torum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hicilit</a:t>
            </a:r>
            <a:r>
              <a:rPr lang="en-US" sz="1200" dirty="0">
                <a:latin typeface="Verdana"/>
                <a:cs typeface="Verdana"/>
              </a:rPr>
              <a:t>, </a:t>
            </a:r>
            <a:r>
              <a:rPr lang="en-US" sz="1200" dirty="0" err="1">
                <a:latin typeface="Verdana"/>
                <a:cs typeface="Verdana"/>
              </a:rPr>
              <a:t>nienihit</a:t>
            </a:r>
            <a:r>
              <a:rPr lang="en-US" sz="1200" dirty="0">
                <a:latin typeface="Verdana"/>
                <a:cs typeface="Verdana"/>
              </a:rPr>
              <a:t> pro od </a:t>
            </a:r>
            <a:r>
              <a:rPr lang="en-US" sz="1200" dirty="0" err="1">
                <a:latin typeface="Verdana"/>
                <a:cs typeface="Verdana"/>
              </a:rPr>
              <a:t>quiate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aute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reperunt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eaque</a:t>
            </a:r>
            <a:r>
              <a:rPr lang="en-US" sz="1200" dirty="0">
                <a:latin typeface="Verdana"/>
                <a:cs typeface="Verdana"/>
              </a:rPr>
              <a:t> qui sum is </a:t>
            </a:r>
            <a:r>
              <a:rPr lang="en-US" sz="1200" dirty="0" err="1">
                <a:latin typeface="Verdana"/>
                <a:cs typeface="Verdana"/>
              </a:rPr>
              <a:t>alique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verum</a:t>
            </a:r>
            <a:r>
              <a:rPr lang="en-US" sz="1200" dirty="0">
                <a:latin typeface="Verdana"/>
                <a:cs typeface="Verdana"/>
              </a:rPr>
              <a:t> as </a:t>
            </a:r>
            <a:r>
              <a:rPr lang="en-US" sz="1200" dirty="0" err="1">
                <a:latin typeface="Verdana"/>
                <a:cs typeface="Verdana"/>
              </a:rPr>
              <a:t>experferro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es</a:t>
            </a:r>
            <a:r>
              <a:rPr lang="en-US" sz="1200" dirty="0">
                <a:latin typeface="Verdana"/>
                <a:cs typeface="Verdana"/>
              </a:rPr>
              <a:t> et re, </a:t>
            </a:r>
            <a:r>
              <a:rPr lang="en-US" sz="1200" dirty="0" err="1">
                <a:latin typeface="Verdana"/>
                <a:cs typeface="Verdana"/>
              </a:rPr>
              <a:t>sunt</a:t>
            </a:r>
            <a:r>
              <a:rPr lang="en-US" sz="1200" dirty="0">
                <a:latin typeface="Verdana"/>
                <a:cs typeface="Verdana"/>
              </a:rPr>
              <a:t> re </a:t>
            </a:r>
            <a:r>
              <a:rPr lang="en-US" sz="1200" dirty="0" err="1">
                <a:latin typeface="Verdana"/>
                <a:cs typeface="Verdana"/>
              </a:rPr>
              <a:t>dellor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aut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quatentiatur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sequias</a:t>
            </a:r>
            <a:r>
              <a:rPr lang="en-US" sz="1200" dirty="0">
                <a:latin typeface="Verdana"/>
                <a:cs typeface="Verdana"/>
              </a:rPr>
              <a:t> et </a:t>
            </a:r>
            <a:r>
              <a:rPr lang="en-US" sz="1200" dirty="0" err="1">
                <a:latin typeface="Verdana"/>
                <a:cs typeface="Verdana"/>
              </a:rPr>
              <a:t>quis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porro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iusdand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ipsandu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citatur</a:t>
            </a:r>
            <a:r>
              <a:rPr lang="en-US" sz="1200" dirty="0">
                <a:latin typeface="Verdana"/>
                <a:cs typeface="Verdana"/>
              </a:rPr>
              <a:t>?</a:t>
            </a:r>
          </a:p>
          <a:p>
            <a:endParaRPr lang="en-US" sz="1200" dirty="0">
              <a:latin typeface="Verdana"/>
              <a:cs typeface="Verdana"/>
            </a:endParaRPr>
          </a:p>
          <a:p>
            <a:r>
              <a:rPr lang="en-US" sz="1200" dirty="0" err="1">
                <a:latin typeface="Verdana"/>
                <a:cs typeface="Verdana"/>
              </a:rPr>
              <a:t>Evenis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eossedi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ctiaeratem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rerum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voluptaque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nulluptis</a:t>
            </a:r>
            <a:r>
              <a:rPr lang="en-US" sz="1200" dirty="0">
                <a:latin typeface="Verdana"/>
                <a:cs typeface="Verdana"/>
              </a:rPr>
              <a:t> et </a:t>
            </a:r>
            <a:r>
              <a:rPr lang="en-US" sz="1200" dirty="0" err="1">
                <a:latin typeface="Verdana"/>
                <a:cs typeface="Verdana"/>
              </a:rPr>
              <a:t>dolupisit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resto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etus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molorehenest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eos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ipsam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ent</a:t>
            </a:r>
            <a:r>
              <a:rPr lang="en-US" sz="1200" dirty="0">
                <a:latin typeface="Verdana"/>
                <a:cs typeface="Verdana"/>
              </a:rPr>
              <a:t>, </a:t>
            </a:r>
            <a:r>
              <a:rPr lang="en-US" sz="1200" dirty="0" err="1">
                <a:latin typeface="Verdana"/>
                <a:cs typeface="Verdana"/>
              </a:rPr>
              <a:t>cor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sedipid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maximil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iquiderias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quas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sunturi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beaquam</a:t>
            </a:r>
            <a:r>
              <a:rPr lang="en-US" sz="1200" dirty="0">
                <a:latin typeface="Verdana"/>
                <a:cs typeface="Verdana"/>
              </a:rPr>
              <a:t>, </a:t>
            </a:r>
            <a:r>
              <a:rPr lang="en-US" sz="1200" dirty="0" err="1">
                <a:latin typeface="Verdana"/>
                <a:cs typeface="Verdana"/>
              </a:rPr>
              <a:t>sequis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accuptatecte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perectur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aut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aciliti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venti</a:t>
            </a:r>
            <a:r>
              <a:rPr lang="en-US" sz="1200" dirty="0">
                <a:latin typeface="Verdana"/>
                <a:cs typeface="Verdana"/>
              </a:rPr>
              <a:t> in non </a:t>
            </a:r>
            <a:r>
              <a:rPr lang="en-US" sz="1200" dirty="0" err="1">
                <a:latin typeface="Verdana"/>
                <a:cs typeface="Verdana"/>
              </a:rPr>
              <a:t>pelendit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dit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que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necabor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repelique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doluptatem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fugia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que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natem</a:t>
            </a:r>
            <a:r>
              <a:rPr lang="en-US" sz="1200" dirty="0">
                <a:latin typeface="Verdana"/>
                <a:cs typeface="Verdana"/>
              </a:rPr>
              <a:t>. </a:t>
            </a:r>
            <a:r>
              <a:rPr lang="en-US" sz="1200" dirty="0" err="1">
                <a:latin typeface="Verdana"/>
                <a:cs typeface="Verdana"/>
              </a:rPr>
              <a:t>Iciis</a:t>
            </a:r>
            <a:r>
              <a:rPr lang="en-US" sz="1200" dirty="0">
                <a:latin typeface="Verdana"/>
                <a:cs typeface="Verdana"/>
              </a:rPr>
              <a:t> solo </a:t>
            </a:r>
            <a:r>
              <a:rPr lang="en-US" sz="1200" dirty="0" err="1">
                <a:latin typeface="Verdana"/>
                <a:cs typeface="Verdana"/>
              </a:rPr>
              <a:t>bearcilissum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quasperum</a:t>
            </a:r>
            <a:r>
              <a:rPr lang="en-US" sz="1200" dirty="0">
                <a:latin typeface="Verdana"/>
                <a:cs typeface="Verdana"/>
              </a:rPr>
              <a:t>, </a:t>
            </a:r>
            <a:r>
              <a:rPr lang="en-US" sz="1200" dirty="0" err="1">
                <a:latin typeface="Verdana"/>
                <a:cs typeface="Verdana"/>
              </a:rPr>
              <a:t>aut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quiscipsus</a:t>
            </a:r>
            <a:r>
              <a:rPr lang="en-US" sz="1200" dirty="0">
                <a:latin typeface="Verdana"/>
                <a:cs typeface="Verdana"/>
              </a:rPr>
              <a:t> a </a:t>
            </a:r>
            <a:r>
              <a:rPr lang="en-US" sz="1200" dirty="0" err="1">
                <a:latin typeface="Verdana"/>
                <a:cs typeface="Verdana"/>
              </a:rPr>
              <a:t>digenis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ciatur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adigend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uciendios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doluptatur</a:t>
            </a:r>
            <a:r>
              <a:rPr lang="en-US" sz="1200" dirty="0">
                <a:latin typeface="Verdana"/>
                <a:cs typeface="Verdana"/>
              </a:rPr>
              <a:t>, </a:t>
            </a:r>
            <a:r>
              <a:rPr lang="en-US" sz="1200" dirty="0" err="1">
                <a:latin typeface="Verdana"/>
                <a:cs typeface="Verdana"/>
              </a:rPr>
              <a:t>aut</a:t>
            </a:r>
            <a:r>
              <a:rPr lang="en-US" sz="1200" dirty="0">
                <a:latin typeface="Verdana"/>
                <a:cs typeface="Verdana"/>
              </a:rPr>
              <a:t> res </a:t>
            </a:r>
            <a:r>
              <a:rPr lang="en-US" sz="1200" dirty="0" err="1">
                <a:latin typeface="Verdana"/>
                <a:cs typeface="Verdana"/>
              </a:rPr>
              <a:t>sequi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beaqui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sim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fugias</a:t>
            </a:r>
            <a:r>
              <a:rPr lang="en-US" sz="1200" dirty="0">
                <a:latin typeface="Verdana"/>
                <a:cs typeface="Verdana"/>
              </a:rPr>
              <a:t> sit </a:t>
            </a:r>
            <a:r>
              <a:rPr lang="en-US" sz="1200" dirty="0" err="1">
                <a:latin typeface="Verdana"/>
                <a:cs typeface="Verdana"/>
              </a:rPr>
              <a:t>mos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ducid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mostiscimet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mos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invende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mporio</a:t>
            </a:r>
            <a:r>
              <a:rPr lang="en-US" sz="1200" dirty="0">
                <a:latin typeface="Verdana"/>
                <a:cs typeface="Verdana"/>
              </a:rPr>
              <a:t> et </a:t>
            </a:r>
            <a:r>
              <a:rPr lang="en-US" sz="1200" dirty="0" err="1">
                <a:latin typeface="Verdana"/>
                <a:cs typeface="Verdana"/>
              </a:rPr>
              <a:t>alique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aciis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aut</a:t>
            </a:r>
            <a:r>
              <a:rPr lang="en-US" sz="1200" dirty="0">
                <a:latin typeface="Verdana"/>
                <a:cs typeface="Verdana"/>
              </a:rPr>
              <a:t> lit </a:t>
            </a:r>
            <a:r>
              <a:rPr lang="en-US" sz="1200" dirty="0" err="1">
                <a:latin typeface="Verdana"/>
                <a:cs typeface="Verdana"/>
              </a:rPr>
              <a:t>etur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si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asperum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il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molorpo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rposam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eum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intur</a:t>
            </a:r>
            <a:r>
              <a:rPr lang="en-US" sz="1200" dirty="0">
                <a:latin typeface="Verdana"/>
                <a:cs typeface="Verdana"/>
              </a:rPr>
              <a:t>? </a:t>
            </a:r>
          </a:p>
          <a:p>
            <a:endParaRPr lang="en-US" sz="1300" dirty="0">
              <a:latin typeface="Agenda-Light"/>
              <a:cs typeface="Agenda-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39724" y="6288517"/>
            <a:ext cx="55305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solidFill>
                  <a:srgbClr val="7F0324"/>
                </a:solidFill>
                <a:latin typeface="Verdana"/>
                <a:cs typeface="Verdana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63522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98630" y="237810"/>
            <a:ext cx="3918997" cy="58477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Verdana"/>
                <a:cs typeface="Verdana"/>
              </a:rPr>
              <a:t>Title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098634" y="1454740"/>
            <a:ext cx="3844636" cy="14778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err="1">
                <a:latin typeface="Verdana"/>
                <a:cs typeface="Verdana"/>
              </a:rPr>
              <a:t>Lorem</a:t>
            </a:r>
            <a:r>
              <a:rPr lang="en-US" sz="1600" dirty="0">
                <a:latin typeface="Verdana"/>
                <a:cs typeface="Verdana"/>
              </a:rPr>
              <a:t> </a:t>
            </a:r>
            <a:r>
              <a:rPr lang="en-US" sz="1600" dirty="0" err="1">
                <a:latin typeface="Verdana"/>
                <a:cs typeface="Verdana"/>
              </a:rPr>
              <a:t>ipsum</a:t>
            </a:r>
            <a:r>
              <a:rPr lang="en-US" sz="1600" dirty="0">
                <a:latin typeface="Verdana"/>
                <a:cs typeface="Verdana"/>
              </a:rPr>
              <a:t> dolor sit </a:t>
            </a:r>
            <a:r>
              <a:rPr lang="en-US" sz="1600" dirty="0" err="1">
                <a:latin typeface="Verdana"/>
                <a:cs typeface="Verdana"/>
              </a:rPr>
              <a:t>amet</a:t>
            </a:r>
            <a:r>
              <a:rPr lang="en-US" sz="1600" dirty="0">
                <a:latin typeface="Verdana"/>
                <a:cs typeface="Verdana"/>
              </a:rPr>
              <a:t>, </a:t>
            </a:r>
            <a:r>
              <a:rPr lang="en-US" sz="1600" dirty="0" err="1">
                <a:latin typeface="Verdana"/>
                <a:cs typeface="Verdana"/>
              </a:rPr>
              <a:t>consectetur</a:t>
            </a:r>
            <a:r>
              <a:rPr lang="en-US" sz="1600" dirty="0">
                <a:latin typeface="Verdana"/>
                <a:cs typeface="Verdana"/>
              </a:rPr>
              <a:t> </a:t>
            </a:r>
            <a:r>
              <a:rPr lang="en-US" sz="1600" dirty="0" err="1">
                <a:latin typeface="Verdana"/>
                <a:cs typeface="Verdana"/>
              </a:rPr>
              <a:t>adipiscing</a:t>
            </a:r>
            <a:r>
              <a:rPr lang="en-US" sz="1600" dirty="0">
                <a:latin typeface="Verdana"/>
                <a:cs typeface="Verdana"/>
              </a:rPr>
              <a:t> </a:t>
            </a:r>
            <a:r>
              <a:rPr lang="en-US" sz="1600" dirty="0" err="1">
                <a:latin typeface="Verdana"/>
                <a:cs typeface="Verdana"/>
              </a:rPr>
              <a:t>elit</a:t>
            </a:r>
            <a:r>
              <a:rPr lang="en-US" sz="1600" dirty="0">
                <a:latin typeface="Verdana"/>
                <a:cs typeface="Verdana"/>
              </a:rPr>
              <a:t>. </a:t>
            </a:r>
            <a:r>
              <a:rPr lang="en-US" sz="1600" dirty="0" err="1">
                <a:latin typeface="Verdana"/>
                <a:cs typeface="Verdana"/>
              </a:rPr>
              <a:t>Vestibulum</a:t>
            </a:r>
            <a:r>
              <a:rPr lang="en-US" sz="1600" dirty="0">
                <a:latin typeface="Verdana"/>
                <a:cs typeface="Verdana"/>
              </a:rPr>
              <a:t> et </a:t>
            </a:r>
            <a:r>
              <a:rPr lang="en-US" sz="1600" dirty="0" err="1">
                <a:latin typeface="Verdana"/>
                <a:cs typeface="Verdana"/>
              </a:rPr>
              <a:t>turpis</a:t>
            </a:r>
            <a:r>
              <a:rPr lang="en-US" sz="1600" dirty="0">
                <a:latin typeface="Verdana"/>
                <a:cs typeface="Verdana"/>
              </a:rPr>
              <a:t> </a:t>
            </a:r>
            <a:r>
              <a:rPr lang="en-US" sz="1600" dirty="0" err="1">
                <a:latin typeface="Verdana"/>
                <a:cs typeface="Verdana"/>
              </a:rPr>
              <a:t>velit</a:t>
            </a:r>
            <a:r>
              <a:rPr lang="en-US" sz="1600" dirty="0">
                <a:latin typeface="Verdana"/>
                <a:cs typeface="Verdana"/>
              </a:rPr>
              <a:t>. </a:t>
            </a:r>
            <a:r>
              <a:rPr lang="en-US" sz="1600" dirty="0" err="1">
                <a:latin typeface="Verdana"/>
                <a:cs typeface="Verdana"/>
              </a:rPr>
              <a:t>Aenean</a:t>
            </a:r>
            <a:r>
              <a:rPr lang="en-US" sz="1600" dirty="0">
                <a:latin typeface="Verdana"/>
                <a:cs typeface="Verdana"/>
              </a:rPr>
              <a:t> </a:t>
            </a:r>
            <a:r>
              <a:rPr lang="en-US" sz="1600" dirty="0" err="1">
                <a:latin typeface="Verdana"/>
                <a:cs typeface="Verdana"/>
              </a:rPr>
              <a:t>orci</a:t>
            </a:r>
            <a:r>
              <a:rPr lang="en-US" sz="1600" dirty="0">
                <a:latin typeface="Verdana"/>
                <a:cs typeface="Verdana"/>
              </a:rPr>
              <a:t> </a:t>
            </a:r>
            <a:r>
              <a:rPr lang="en-US" sz="1600" dirty="0" err="1">
                <a:latin typeface="Verdana"/>
                <a:cs typeface="Verdana"/>
              </a:rPr>
              <a:t>enim</a:t>
            </a:r>
            <a:r>
              <a:rPr lang="en-US" sz="1600" dirty="0">
                <a:latin typeface="Verdana"/>
                <a:cs typeface="Verdana"/>
              </a:rPr>
              <a:t>, </a:t>
            </a:r>
            <a:r>
              <a:rPr lang="en-US" sz="1600" dirty="0" err="1">
                <a:latin typeface="Verdana"/>
                <a:cs typeface="Verdana"/>
              </a:rPr>
              <a:t>scelerisque</a:t>
            </a:r>
            <a:r>
              <a:rPr lang="en-US" sz="1600" dirty="0">
                <a:latin typeface="Verdana"/>
                <a:cs typeface="Verdana"/>
              </a:rPr>
              <a:t> </a:t>
            </a:r>
            <a:r>
              <a:rPr lang="en-US" sz="1600" dirty="0" err="1">
                <a:latin typeface="Verdana"/>
                <a:cs typeface="Verdana"/>
              </a:rPr>
              <a:t>vel</a:t>
            </a:r>
            <a:r>
              <a:rPr lang="en-US" sz="1600" dirty="0">
                <a:latin typeface="Verdana"/>
                <a:cs typeface="Verdana"/>
              </a:rPr>
              <a:t> </a:t>
            </a:r>
            <a:r>
              <a:rPr lang="en-US" sz="1600" dirty="0" err="1">
                <a:latin typeface="Verdana"/>
                <a:cs typeface="Verdana"/>
              </a:rPr>
              <a:t>facilisis</a:t>
            </a:r>
            <a:r>
              <a:rPr lang="en-US" sz="1600" dirty="0">
                <a:latin typeface="Verdana"/>
                <a:cs typeface="Verdana"/>
              </a:rPr>
              <a:t> a, </a:t>
            </a:r>
            <a:r>
              <a:rPr lang="en-US" sz="1600" dirty="0" err="1">
                <a:latin typeface="Verdana"/>
                <a:cs typeface="Verdana"/>
              </a:rPr>
              <a:t>maximus</a:t>
            </a:r>
            <a:r>
              <a:rPr lang="en-US" sz="1600" dirty="0">
                <a:latin typeface="Verdana"/>
                <a:cs typeface="Verdana"/>
              </a:rPr>
              <a:t> in dui. </a:t>
            </a:r>
            <a:r>
              <a:rPr lang="en-US" sz="1600" dirty="0" err="1">
                <a:latin typeface="Verdana"/>
                <a:cs typeface="Verdana"/>
              </a:rPr>
              <a:t>Suspendisse</a:t>
            </a:r>
            <a:r>
              <a:rPr lang="en-US" sz="1600" dirty="0">
                <a:latin typeface="Verdana"/>
                <a:cs typeface="Verdana"/>
              </a:rPr>
              <a:t> </a:t>
            </a:r>
            <a:r>
              <a:rPr lang="en-US" sz="1600" dirty="0" err="1">
                <a:latin typeface="Verdana"/>
                <a:cs typeface="Verdana"/>
              </a:rPr>
              <a:t>maximus</a:t>
            </a:r>
            <a:r>
              <a:rPr lang="en-US" sz="1600" dirty="0">
                <a:latin typeface="Verdana"/>
                <a:cs typeface="Verdana"/>
              </a:rPr>
              <a:t> </a:t>
            </a:r>
            <a:r>
              <a:rPr lang="en-US" sz="1600" dirty="0" err="1">
                <a:latin typeface="Verdana"/>
                <a:cs typeface="Verdana"/>
              </a:rPr>
              <a:t>metus</a:t>
            </a:r>
            <a:r>
              <a:rPr lang="en-US" sz="1600" dirty="0">
                <a:latin typeface="Verdana"/>
                <a:cs typeface="Verdana"/>
              </a:rPr>
              <a:t> non </a:t>
            </a:r>
            <a:r>
              <a:rPr lang="en-US" sz="1600" dirty="0" err="1">
                <a:latin typeface="Verdana"/>
                <a:cs typeface="Verdana"/>
              </a:rPr>
              <a:t>leo</a:t>
            </a:r>
            <a:r>
              <a:rPr lang="en-US" sz="1600" dirty="0">
                <a:latin typeface="Verdana"/>
                <a:cs typeface="Verdana"/>
              </a:rPr>
              <a:t> </a:t>
            </a:r>
            <a:r>
              <a:rPr lang="en-US" sz="1600" dirty="0" err="1">
                <a:latin typeface="Verdana"/>
                <a:cs typeface="Verdana"/>
              </a:rPr>
              <a:t>imperdiet</a:t>
            </a:r>
            <a:r>
              <a:rPr lang="en-US" sz="1600" dirty="0">
                <a:latin typeface="Verdana"/>
                <a:cs typeface="Verdana"/>
              </a:rPr>
              <a:t> </a:t>
            </a:r>
            <a:r>
              <a:rPr lang="en-US" sz="1600" dirty="0" err="1">
                <a:latin typeface="Verdana"/>
                <a:cs typeface="Verdana"/>
              </a:rPr>
              <a:t>convallis</a:t>
            </a:r>
            <a:r>
              <a:rPr lang="en-US" sz="1600" dirty="0">
                <a:latin typeface="Verdana"/>
                <a:cs typeface="Verdana"/>
              </a:rPr>
              <a:t> </a:t>
            </a:r>
            <a:r>
              <a:rPr lang="en-US" sz="1600" dirty="0" err="1">
                <a:latin typeface="Verdana"/>
                <a:cs typeface="Verdana"/>
              </a:rPr>
              <a:t>convallis</a:t>
            </a:r>
            <a:endParaRPr lang="en-US" sz="1600" dirty="0">
              <a:latin typeface="Verdana"/>
              <a:cs typeface="Verdana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4098634" y="3452092"/>
            <a:ext cx="3844636" cy="29556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>
                <a:latin typeface="Verdana"/>
                <a:cs typeface="Verdana"/>
              </a:rPr>
              <a:t>Em</a:t>
            </a:r>
            <a:r>
              <a:rPr lang="en-US" sz="1200" dirty="0">
                <a:latin typeface="Verdana"/>
                <a:cs typeface="Verdana"/>
              </a:rPr>
              <a:t> qui </a:t>
            </a:r>
            <a:r>
              <a:rPr lang="en-US" sz="1200" dirty="0" err="1">
                <a:latin typeface="Verdana"/>
                <a:cs typeface="Verdana"/>
              </a:rPr>
              <a:t>audam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quia</a:t>
            </a:r>
            <a:r>
              <a:rPr lang="en-US" sz="1200" dirty="0">
                <a:latin typeface="Verdana"/>
                <a:cs typeface="Verdana"/>
              </a:rPr>
              <a:t> de </a:t>
            </a:r>
            <a:r>
              <a:rPr lang="en-US" sz="1200" dirty="0" err="1">
                <a:latin typeface="Verdana"/>
                <a:cs typeface="Verdana"/>
              </a:rPr>
              <a:t>nonse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num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verchitatium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quidunt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reris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resedig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entota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voluptate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nis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aut</a:t>
            </a:r>
            <a:r>
              <a:rPr lang="en-US" sz="1200" dirty="0">
                <a:latin typeface="Verdana"/>
                <a:cs typeface="Verdana"/>
              </a:rPr>
              <a:t> re, </a:t>
            </a:r>
            <a:r>
              <a:rPr lang="en-US" sz="1200" dirty="0" err="1">
                <a:latin typeface="Verdana"/>
                <a:cs typeface="Verdana"/>
              </a:rPr>
              <a:t>sus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iligenimos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eium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suntium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ut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dolo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evel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iducimo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ssitat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quunt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expero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omnimo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modicipid</a:t>
            </a:r>
            <a:r>
              <a:rPr lang="en-US" sz="1200" dirty="0">
                <a:latin typeface="Verdana"/>
                <a:cs typeface="Verdana"/>
              </a:rPr>
              <a:t> mod quam </a:t>
            </a:r>
            <a:r>
              <a:rPr lang="en-US" sz="1200" dirty="0" err="1">
                <a:latin typeface="Verdana"/>
                <a:cs typeface="Verdana"/>
              </a:rPr>
              <a:t>verum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quas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iur</a:t>
            </a:r>
            <a:r>
              <a:rPr lang="en-US" sz="1200" dirty="0">
                <a:latin typeface="Verdana"/>
                <a:cs typeface="Verdana"/>
              </a:rPr>
              <a:t>, </a:t>
            </a:r>
            <a:r>
              <a:rPr lang="en-US" sz="1200" dirty="0" err="1">
                <a:latin typeface="Verdana"/>
                <a:cs typeface="Verdana"/>
              </a:rPr>
              <a:t>sunt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expernam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rempostior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simolup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tatium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aceatisquis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quatur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auda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dest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laborion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pliquo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eum</a:t>
            </a:r>
            <a:r>
              <a:rPr lang="en-US" sz="1200" dirty="0">
                <a:latin typeface="Verdana"/>
                <a:cs typeface="Verdana"/>
              </a:rPr>
              <a:t>, </a:t>
            </a:r>
            <a:r>
              <a:rPr lang="en-US" sz="1200" dirty="0" err="1">
                <a:latin typeface="Verdana"/>
                <a:cs typeface="Verdana"/>
              </a:rPr>
              <a:t>sime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venihic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torum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hicilit</a:t>
            </a:r>
            <a:r>
              <a:rPr lang="en-US" sz="1200" dirty="0">
                <a:latin typeface="Verdana"/>
                <a:cs typeface="Verdana"/>
              </a:rPr>
              <a:t>, </a:t>
            </a:r>
            <a:r>
              <a:rPr lang="en-US" sz="1200" dirty="0" err="1">
                <a:latin typeface="Verdana"/>
                <a:cs typeface="Verdana"/>
              </a:rPr>
              <a:t>nienihit</a:t>
            </a:r>
            <a:r>
              <a:rPr lang="en-US" sz="1200" dirty="0">
                <a:latin typeface="Verdana"/>
                <a:cs typeface="Verdana"/>
              </a:rPr>
              <a:t> pro od </a:t>
            </a:r>
            <a:r>
              <a:rPr lang="en-US" sz="1200" dirty="0" err="1">
                <a:latin typeface="Verdana"/>
                <a:cs typeface="Verdana"/>
              </a:rPr>
              <a:t>quiate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aute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reperunt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eaque</a:t>
            </a:r>
            <a:r>
              <a:rPr lang="en-US" sz="1200" dirty="0">
                <a:latin typeface="Verdana"/>
                <a:cs typeface="Verdana"/>
              </a:rPr>
              <a:t> qui sum is </a:t>
            </a:r>
            <a:r>
              <a:rPr lang="en-US" sz="1200" dirty="0" err="1">
                <a:latin typeface="Verdana"/>
                <a:cs typeface="Verdana"/>
              </a:rPr>
              <a:t>alique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verum</a:t>
            </a:r>
            <a:r>
              <a:rPr lang="en-US" sz="1200" dirty="0">
                <a:latin typeface="Verdana"/>
                <a:cs typeface="Verdana"/>
              </a:rPr>
              <a:t> as </a:t>
            </a:r>
            <a:r>
              <a:rPr lang="en-US" sz="1200" dirty="0" err="1">
                <a:latin typeface="Verdana"/>
                <a:cs typeface="Verdana"/>
              </a:rPr>
              <a:t>experferro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es</a:t>
            </a:r>
            <a:r>
              <a:rPr lang="en-US" sz="1200" dirty="0">
                <a:latin typeface="Verdana"/>
                <a:cs typeface="Verdana"/>
              </a:rPr>
              <a:t> et re, </a:t>
            </a:r>
            <a:r>
              <a:rPr lang="en-US" sz="1200" dirty="0" err="1">
                <a:latin typeface="Verdana"/>
                <a:cs typeface="Verdana"/>
              </a:rPr>
              <a:t>sunt</a:t>
            </a:r>
            <a:r>
              <a:rPr lang="en-US" sz="1200" dirty="0">
                <a:latin typeface="Verdana"/>
                <a:cs typeface="Verdana"/>
              </a:rPr>
              <a:t> re </a:t>
            </a:r>
            <a:r>
              <a:rPr lang="en-US" sz="1200" dirty="0" err="1">
                <a:latin typeface="Verdana"/>
                <a:cs typeface="Verdana"/>
              </a:rPr>
              <a:t>dellor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aut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quatentiatur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sequias</a:t>
            </a:r>
            <a:r>
              <a:rPr lang="en-US" sz="1200" dirty="0">
                <a:latin typeface="Verdana"/>
                <a:cs typeface="Verdana"/>
              </a:rPr>
              <a:t> et </a:t>
            </a:r>
            <a:r>
              <a:rPr lang="en-US" sz="1200" dirty="0" err="1">
                <a:latin typeface="Verdana"/>
                <a:cs typeface="Verdana"/>
              </a:rPr>
              <a:t>quis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porro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iusdand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ipsandu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lang="en-US" sz="1200" dirty="0" err="1">
                <a:latin typeface="Verdana"/>
                <a:cs typeface="Verdana"/>
              </a:rPr>
              <a:t>citatur</a:t>
            </a:r>
            <a:r>
              <a:rPr lang="en-US" sz="1200" dirty="0">
                <a:latin typeface="Verdana"/>
                <a:cs typeface="Verdana"/>
              </a:rPr>
              <a:t>?</a:t>
            </a:r>
          </a:p>
          <a:p>
            <a:endParaRPr lang="en-US" sz="1200" dirty="0">
              <a:latin typeface="Verdana"/>
              <a:cs typeface="Verdana"/>
            </a:endParaRPr>
          </a:p>
          <a:p>
            <a:endParaRPr lang="en-US" sz="1200" dirty="0">
              <a:latin typeface="Verdana"/>
              <a:cs typeface="Verdan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39724" y="6288517"/>
            <a:ext cx="55305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solidFill>
                  <a:srgbClr val="7F0324"/>
                </a:solidFill>
                <a:latin typeface="Verdana"/>
                <a:cs typeface="Verdana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26736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98630" y="237810"/>
            <a:ext cx="3918997" cy="58477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Verdana"/>
                <a:cs typeface="Verdana"/>
              </a:rPr>
              <a:t>Title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67730" y="1246919"/>
            <a:ext cx="3400006" cy="25630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err="1">
                <a:solidFill>
                  <a:schemeClr val="bg1"/>
                </a:solidFill>
                <a:latin typeface="Verdana"/>
                <a:cs typeface="Verdana"/>
              </a:rPr>
              <a:t>Lorem</a:t>
            </a: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Verdana"/>
                <a:cs typeface="Verdana"/>
              </a:rPr>
              <a:t>ipsum</a:t>
            </a: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 dolor sit </a:t>
            </a:r>
            <a:r>
              <a:rPr lang="en-US" sz="1600" dirty="0" err="1">
                <a:solidFill>
                  <a:schemeClr val="bg1"/>
                </a:solidFill>
                <a:latin typeface="Verdana"/>
                <a:cs typeface="Verdana"/>
              </a:rPr>
              <a:t>amet</a:t>
            </a: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Verdana"/>
                <a:cs typeface="Verdana"/>
              </a:rPr>
              <a:t>consectetur</a:t>
            </a: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Verdana"/>
                <a:cs typeface="Verdana"/>
              </a:rPr>
              <a:t>adipiscing</a:t>
            </a: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Verdana"/>
                <a:cs typeface="Verdana"/>
              </a:rPr>
              <a:t>elit</a:t>
            </a: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. </a:t>
            </a:r>
            <a:r>
              <a:rPr lang="en-US" sz="1600" dirty="0" err="1">
                <a:solidFill>
                  <a:schemeClr val="bg1"/>
                </a:solidFill>
                <a:latin typeface="Verdana"/>
                <a:cs typeface="Verdana"/>
              </a:rPr>
              <a:t>Vestibulum</a:t>
            </a: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 et </a:t>
            </a:r>
            <a:r>
              <a:rPr lang="en-US" sz="1600" dirty="0" err="1">
                <a:solidFill>
                  <a:schemeClr val="bg1"/>
                </a:solidFill>
                <a:latin typeface="Verdana"/>
                <a:cs typeface="Verdana"/>
              </a:rPr>
              <a:t>turpis</a:t>
            </a: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Verdana"/>
                <a:cs typeface="Verdana"/>
              </a:rPr>
              <a:t>velit</a:t>
            </a: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. </a:t>
            </a:r>
            <a:r>
              <a:rPr lang="en-US" sz="1600" dirty="0" err="1">
                <a:solidFill>
                  <a:schemeClr val="bg1"/>
                </a:solidFill>
                <a:latin typeface="Verdana"/>
                <a:cs typeface="Verdana"/>
              </a:rPr>
              <a:t>Aenean</a:t>
            </a: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Verdana"/>
                <a:cs typeface="Verdana"/>
              </a:rPr>
              <a:t>orci</a:t>
            </a: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Verdana"/>
                <a:cs typeface="Verdana"/>
              </a:rPr>
              <a:t>enim</a:t>
            </a: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Verdana"/>
                <a:cs typeface="Verdana"/>
              </a:rPr>
              <a:t>scelerisque</a:t>
            </a: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Verdana"/>
                <a:cs typeface="Verdana"/>
              </a:rPr>
              <a:t>vel</a:t>
            </a: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Verdana"/>
                <a:cs typeface="Verdana"/>
              </a:rPr>
              <a:t>facilisis</a:t>
            </a: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 a, </a:t>
            </a:r>
            <a:r>
              <a:rPr lang="en-US" sz="1600" dirty="0" err="1">
                <a:solidFill>
                  <a:schemeClr val="bg1"/>
                </a:solidFill>
                <a:latin typeface="Verdana"/>
                <a:cs typeface="Verdana"/>
              </a:rPr>
              <a:t>maximus</a:t>
            </a: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 in dui. </a:t>
            </a:r>
            <a:r>
              <a:rPr lang="en-US" sz="1600" dirty="0" err="1">
                <a:solidFill>
                  <a:schemeClr val="bg1"/>
                </a:solidFill>
                <a:latin typeface="Verdana"/>
                <a:cs typeface="Verdana"/>
              </a:rPr>
              <a:t>Suspendisse</a:t>
            </a: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Verdana"/>
                <a:cs typeface="Verdana"/>
              </a:rPr>
              <a:t>maximus</a:t>
            </a: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Verdana"/>
                <a:cs typeface="Verdana"/>
              </a:rPr>
              <a:t>metus</a:t>
            </a: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 non </a:t>
            </a:r>
            <a:r>
              <a:rPr lang="en-US" sz="1600" dirty="0" err="1">
                <a:solidFill>
                  <a:schemeClr val="bg1"/>
                </a:solidFill>
                <a:latin typeface="Verdana"/>
                <a:cs typeface="Verdana"/>
              </a:rPr>
              <a:t>leo</a:t>
            </a: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Verdana"/>
                <a:cs typeface="Verdana"/>
              </a:rPr>
              <a:t>imperdiet</a:t>
            </a: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Verdana"/>
                <a:cs typeface="Verdana"/>
              </a:rPr>
              <a:t>convallis</a:t>
            </a: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Verdana"/>
                <a:cs typeface="Verdana"/>
              </a:rPr>
              <a:t>convallis</a:t>
            </a: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Verdana"/>
                <a:cs typeface="Verdana"/>
              </a:rPr>
              <a:t>aliquet</a:t>
            </a: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Verdana"/>
                <a:cs typeface="Verdana"/>
              </a:rPr>
              <a:t>urna</a:t>
            </a: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. </a:t>
            </a: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467730" y="3579092"/>
            <a:ext cx="3400006" cy="19973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Em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qui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audam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quia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de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nonse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num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verchitatium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quidunt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reris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resedig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entota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voluptate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nis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aut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re,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sus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iligenimos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eium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suntium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ut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dolo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evel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iducimo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ssitat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quunt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expero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omnimo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modicipid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mod quam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verum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quas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iur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sunt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expernam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rempostior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simolup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tatium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aceatisquis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quatur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auda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dest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laborion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pliquo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eum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sime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venihic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torum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hicilit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nienihit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pro od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quiate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aute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reperunt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eaque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qui sum is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alique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verum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as</a:t>
            </a:r>
          </a:p>
        </p:txBody>
      </p:sp>
      <p:sp>
        <p:nvSpPr>
          <p:cNvPr id="7" name="Rectangle 6"/>
          <p:cNvSpPr/>
          <p:nvPr/>
        </p:nvSpPr>
        <p:spPr>
          <a:xfrm>
            <a:off x="8439724" y="6288517"/>
            <a:ext cx="55305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solidFill>
                  <a:srgbClr val="7F0324"/>
                </a:solidFill>
                <a:latin typeface="Verdana"/>
                <a:cs typeface="Verdana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82528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98630" y="237810"/>
            <a:ext cx="3918997" cy="58477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Verdana"/>
                <a:cs typeface="Verdana"/>
              </a:rPr>
              <a:t>Title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67730" y="1166104"/>
            <a:ext cx="7221551" cy="8197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err="1">
                <a:solidFill>
                  <a:schemeClr val="bg1"/>
                </a:solidFill>
                <a:latin typeface="Verdana"/>
                <a:cs typeface="Verdana"/>
              </a:rPr>
              <a:t>Lorem</a:t>
            </a: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Verdana"/>
                <a:cs typeface="Verdana"/>
              </a:rPr>
              <a:t>ipsum</a:t>
            </a: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 dolor sit </a:t>
            </a:r>
            <a:r>
              <a:rPr lang="en-US" sz="1600" dirty="0" err="1">
                <a:solidFill>
                  <a:schemeClr val="bg1"/>
                </a:solidFill>
                <a:latin typeface="Verdana"/>
                <a:cs typeface="Verdana"/>
              </a:rPr>
              <a:t>amet</a:t>
            </a: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Verdana"/>
                <a:cs typeface="Verdana"/>
              </a:rPr>
              <a:t>consectetur</a:t>
            </a: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Verdana"/>
                <a:cs typeface="Verdana"/>
              </a:rPr>
              <a:t>adipiscing</a:t>
            </a: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Verdana"/>
                <a:cs typeface="Verdana"/>
              </a:rPr>
              <a:t>elit</a:t>
            </a: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. </a:t>
            </a:r>
            <a:r>
              <a:rPr lang="en-US" sz="1600" dirty="0" err="1">
                <a:solidFill>
                  <a:schemeClr val="bg1"/>
                </a:solidFill>
                <a:latin typeface="Verdana"/>
                <a:cs typeface="Verdana"/>
              </a:rPr>
              <a:t>Vestibulum</a:t>
            </a: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 et </a:t>
            </a:r>
            <a:r>
              <a:rPr lang="en-US" sz="1600" dirty="0" err="1">
                <a:solidFill>
                  <a:schemeClr val="bg1"/>
                </a:solidFill>
                <a:latin typeface="Verdana"/>
                <a:cs typeface="Verdana"/>
              </a:rPr>
              <a:t>turpis</a:t>
            </a: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Verdana"/>
                <a:cs typeface="Verdana"/>
              </a:rPr>
              <a:t>velit</a:t>
            </a: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. </a:t>
            </a:r>
            <a:r>
              <a:rPr lang="en-US" sz="1600" dirty="0" err="1">
                <a:solidFill>
                  <a:schemeClr val="bg1"/>
                </a:solidFill>
                <a:latin typeface="Verdana"/>
                <a:cs typeface="Verdana"/>
              </a:rPr>
              <a:t>Aenean</a:t>
            </a: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Verdana"/>
                <a:cs typeface="Verdana"/>
              </a:rPr>
              <a:t>orci</a:t>
            </a: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Verdana"/>
                <a:cs typeface="Verdana"/>
              </a:rPr>
              <a:t>enim</a:t>
            </a: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Verdana"/>
                <a:cs typeface="Verdana"/>
              </a:rPr>
              <a:t>scelerisque</a:t>
            </a: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Verdana"/>
                <a:cs typeface="Verdana"/>
              </a:rPr>
              <a:t>vel</a:t>
            </a: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Verdana"/>
                <a:cs typeface="Verdana"/>
              </a:rPr>
              <a:t>facilisis</a:t>
            </a: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 a, </a:t>
            </a:r>
            <a:r>
              <a:rPr lang="en-US" sz="1600" dirty="0" err="1">
                <a:solidFill>
                  <a:schemeClr val="bg1"/>
                </a:solidFill>
                <a:latin typeface="Verdana"/>
                <a:cs typeface="Verdana"/>
              </a:rPr>
              <a:t>maximus</a:t>
            </a:r>
            <a:endParaRPr lang="en-US" sz="16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467730" y="1841386"/>
            <a:ext cx="7221551" cy="26669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Em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qui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audam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quia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de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nonse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num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verchitatium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quidunt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reris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resedig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entota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voluptate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nis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aut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re,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sus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iligenimos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eium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suntium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ut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dolo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evel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iducimo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ssitat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quunt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expero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omnimo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modicipid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mod quam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verum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quas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iur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sunt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expernam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rempostior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simolup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tatium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aceatisquis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quatur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auda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dest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laborion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pliquo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eum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sime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venihic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torum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hicilit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nienihit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pro od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quiate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aute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reperunt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eaque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qui sum is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alique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verum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as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experferro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es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et re,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sunt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re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dellor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aut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quatentiatur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sequias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et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quis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porro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Verdana"/>
                <a:cs typeface="Verdana"/>
              </a:rPr>
              <a:t>iusdand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?</a:t>
            </a:r>
          </a:p>
          <a:p>
            <a:endParaRPr lang="en-US" sz="1300" dirty="0">
              <a:solidFill>
                <a:schemeClr val="bg1"/>
              </a:solidFill>
              <a:latin typeface="Agenda-Light"/>
              <a:cs typeface="Agenda-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39724" y="6288517"/>
            <a:ext cx="55305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solidFill>
                  <a:srgbClr val="7F0324"/>
                </a:solidFill>
                <a:latin typeface="Verdana"/>
                <a:cs typeface="Verdana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67678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8630" y="237810"/>
            <a:ext cx="3918997" cy="58477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Verdana"/>
                <a:cs typeface="Verdana"/>
              </a:rPr>
              <a:t>Title</a:t>
            </a:r>
          </a:p>
        </p:txBody>
      </p:sp>
      <p:sp>
        <p:nvSpPr>
          <p:cNvPr id="5" name="Rectangle 4"/>
          <p:cNvSpPr/>
          <p:nvPr/>
        </p:nvSpPr>
        <p:spPr>
          <a:xfrm>
            <a:off x="8439724" y="6288517"/>
            <a:ext cx="55305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solidFill>
                  <a:srgbClr val="7F0324"/>
                </a:solidFill>
                <a:latin typeface="Verdana"/>
                <a:cs typeface="Verdana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623976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39724" y="6288517"/>
            <a:ext cx="55305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solidFill>
                  <a:srgbClr val="7F0324"/>
                </a:solidFill>
                <a:latin typeface="Verdana"/>
                <a:cs typeface="Verdana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469886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998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575</Words>
  <Application>Microsoft Office PowerPoint</Application>
  <PresentationFormat>On-screen Show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Ogden Costa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 Costa</dc:creator>
  <cp:lastModifiedBy>Rich Costa</cp:lastModifiedBy>
  <cp:revision>16</cp:revision>
  <dcterms:created xsi:type="dcterms:W3CDTF">2016-07-28T19:14:12Z</dcterms:created>
  <dcterms:modified xsi:type="dcterms:W3CDTF">2022-12-20T00:31:02Z</dcterms:modified>
</cp:coreProperties>
</file>